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24384000" cy="13716000"/>
  <p:notesSz cx="6858000" cy="9144000"/>
  <p:embeddedFontLst>
    <p:embeddedFont>
      <p:font typeface="Calibri" panose="020F0502020204030204" pitchFamily="34" charset="0"/>
      <p:regular r:id="rId10"/>
      <p:bold r:id="rId11"/>
      <p:italic r:id="rId12"/>
      <p:boldItalic r:id="rId13"/>
    </p:embeddedFont>
    <p:embeddedFont>
      <p:font typeface="Metal" panose="020B0604020202020204" charset="0"/>
      <p:regular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ivfx+3VDVjsMzpdOvCLx+ASyFX5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63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customschemas.google.com/relationships/presentationmetadata" Target="meta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9"/>
          <p:cNvSpPr txBox="1">
            <a:spLocks noGrp="1"/>
          </p:cNvSpPr>
          <p:nvPr>
            <p:ph type="title"/>
          </p:nvPr>
        </p:nvSpPr>
        <p:spPr>
          <a:xfrm>
            <a:off x="1219200" y="548640"/>
            <a:ext cx="21945600" cy="2286594"/>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9"/>
          <p:cNvSpPr txBox="1">
            <a:spLocks noGrp="1"/>
          </p:cNvSpPr>
          <p:nvPr>
            <p:ph type="body" idx="1"/>
          </p:nvPr>
        </p:nvSpPr>
        <p:spPr>
          <a:xfrm>
            <a:off x="1219200" y="3195828"/>
            <a:ext cx="21945600" cy="901141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 name="Google Shape;14;p9"/>
          <p:cNvSpPr txBox="1">
            <a:spLocks noGrp="1"/>
          </p:cNvSpPr>
          <p:nvPr>
            <p:ph type="dt" idx="10"/>
          </p:nvPr>
        </p:nvSpPr>
        <p:spPr>
          <a:xfrm>
            <a:off x="1219200" y="12618720"/>
            <a:ext cx="5681471" cy="8229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9"/>
          <p:cNvSpPr txBox="1">
            <a:spLocks noGrp="1"/>
          </p:cNvSpPr>
          <p:nvPr>
            <p:ph type="ftr" idx="11"/>
          </p:nvPr>
        </p:nvSpPr>
        <p:spPr>
          <a:xfrm>
            <a:off x="8314944" y="12618720"/>
            <a:ext cx="7729728" cy="82296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9"/>
          <p:cNvSpPr txBox="1">
            <a:spLocks noGrp="1"/>
          </p:cNvSpPr>
          <p:nvPr>
            <p:ph type="sldNum" idx="12"/>
          </p:nvPr>
        </p:nvSpPr>
        <p:spPr>
          <a:xfrm>
            <a:off x="17458944" y="12618720"/>
            <a:ext cx="5705856" cy="82296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defRPr>
            </a:lvl1pPr>
            <a:lvl2pPr marL="0" lvl="1" indent="0" algn="r">
              <a:spcBef>
                <a:spcPts val="0"/>
              </a:spcBef>
              <a:buNone/>
              <a:defRPr sz="1200">
                <a:solidFill>
                  <a:srgbClr val="888888"/>
                </a:solidFill>
              </a:defRPr>
            </a:lvl2pPr>
            <a:lvl3pPr marL="0" lvl="2" indent="0" algn="r">
              <a:spcBef>
                <a:spcPts val="0"/>
              </a:spcBef>
              <a:buNone/>
              <a:defRPr sz="1200">
                <a:solidFill>
                  <a:srgbClr val="888888"/>
                </a:solidFill>
              </a:defRPr>
            </a:lvl3pPr>
            <a:lvl4pPr marL="0" lvl="3" indent="0" algn="r">
              <a:spcBef>
                <a:spcPts val="0"/>
              </a:spcBef>
              <a:buNone/>
              <a:defRPr sz="1200">
                <a:solidFill>
                  <a:srgbClr val="888888"/>
                </a:solidFill>
              </a:defRPr>
            </a:lvl4pPr>
            <a:lvl5pPr marL="0" lvl="4" indent="0" algn="r">
              <a:spcBef>
                <a:spcPts val="0"/>
              </a:spcBef>
              <a:buNone/>
              <a:defRPr sz="1200">
                <a:solidFill>
                  <a:srgbClr val="888888"/>
                </a:solidFill>
              </a:defRPr>
            </a:lvl5pPr>
            <a:lvl6pPr marL="0" lvl="5" indent="0" algn="r">
              <a:spcBef>
                <a:spcPts val="0"/>
              </a:spcBef>
              <a:buNone/>
              <a:defRPr sz="1200">
                <a:solidFill>
                  <a:srgbClr val="888888"/>
                </a:solidFill>
              </a:defRPr>
            </a:lvl6pPr>
            <a:lvl7pPr marL="0" lvl="6" indent="0" algn="r">
              <a:spcBef>
                <a:spcPts val="0"/>
              </a:spcBef>
              <a:buNone/>
              <a:defRPr sz="1200">
                <a:solidFill>
                  <a:srgbClr val="888888"/>
                </a:solidFill>
              </a:defRPr>
            </a:lvl7pPr>
            <a:lvl8pPr marL="0" lvl="7" indent="0" algn="r">
              <a:spcBef>
                <a:spcPts val="0"/>
              </a:spcBef>
              <a:buNone/>
              <a:defRPr sz="1200">
                <a:solidFill>
                  <a:srgbClr val="888888"/>
                </a:solidFill>
              </a:defRPr>
            </a:lvl8pPr>
            <a:lvl9pPr marL="0" lvl="8" indent="0" algn="r">
              <a:spcBef>
                <a:spcPts val="0"/>
              </a:spcBef>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1219200" y="548640"/>
            <a:ext cx="21945600" cy="2286594"/>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8"/>
          <p:cNvSpPr txBox="1">
            <a:spLocks noGrp="1"/>
          </p:cNvSpPr>
          <p:nvPr>
            <p:ph type="body" idx="1"/>
          </p:nvPr>
        </p:nvSpPr>
        <p:spPr>
          <a:xfrm rot="5400000">
            <a:off x="7686294" y="-3271266"/>
            <a:ext cx="9011412" cy="21945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8"/>
          <p:cNvSpPr txBox="1">
            <a:spLocks noGrp="1"/>
          </p:cNvSpPr>
          <p:nvPr>
            <p:ph type="dt" idx="10"/>
          </p:nvPr>
        </p:nvSpPr>
        <p:spPr>
          <a:xfrm>
            <a:off x="1219200" y="12618720"/>
            <a:ext cx="5681471" cy="8229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8"/>
          <p:cNvSpPr txBox="1">
            <a:spLocks noGrp="1"/>
          </p:cNvSpPr>
          <p:nvPr>
            <p:ph type="ftr" idx="11"/>
          </p:nvPr>
        </p:nvSpPr>
        <p:spPr>
          <a:xfrm>
            <a:off x="8314944" y="12618720"/>
            <a:ext cx="7729728" cy="82296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8"/>
          <p:cNvSpPr txBox="1">
            <a:spLocks noGrp="1"/>
          </p:cNvSpPr>
          <p:nvPr>
            <p:ph type="sldNum" idx="12"/>
          </p:nvPr>
        </p:nvSpPr>
        <p:spPr>
          <a:xfrm>
            <a:off x="17458944" y="12618720"/>
            <a:ext cx="5705856" cy="82296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defRPr>
            </a:lvl1pPr>
            <a:lvl2pPr marL="0" lvl="1" indent="0" algn="r">
              <a:spcBef>
                <a:spcPts val="0"/>
              </a:spcBef>
              <a:buNone/>
              <a:defRPr sz="1200">
                <a:solidFill>
                  <a:srgbClr val="888888"/>
                </a:solidFill>
              </a:defRPr>
            </a:lvl2pPr>
            <a:lvl3pPr marL="0" lvl="2" indent="0" algn="r">
              <a:spcBef>
                <a:spcPts val="0"/>
              </a:spcBef>
              <a:buNone/>
              <a:defRPr sz="1200">
                <a:solidFill>
                  <a:srgbClr val="888888"/>
                </a:solidFill>
              </a:defRPr>
            </a:lvl3pPr>
            <a:lvl4pPr marL="0" lvl="3" indent="0" algn="r">
              <a:spcBef>
                <a:spcPts val="0"/>
              </a:spcBef>
              <a:buNone/>
              <a:defRPr sz="1200">
                <a:solidFill>
                  <a:srgbClr val="888888"/>
                </a:solidFill>
              </a:defRPr>
            </a:lvl4pPr>
            <a:lvl5pPr marL="0" lvl="4" indent="0" algn="r">
              <a:spcBef>
                <a:spcPts val="0"/>
              </a:spcBef>
              <a:buNone/>
              <a:defRPr sz="1200">
                <a:solidFill>
                  <a:srgbClr val="888888"/>
                </a:solidFill>
              </a:defRPr>
            </a:lvl5pPr>
            <a:lvl6pPr marL="0" lvl="5" indent="0" algn="r">
              <a:spcBef>
                <a:spcPts val="0"/>
              </a:spcBef>
              <a:buNone/>
              <a:defRPr sz="1200">
                <a:solidFill>
                  <a:srgbClr val="888888"/>
                </a:solidFill>
              </a:defRPr>
            </a:lvl6pPr>
            <a:lvl7pPr marL="0" lvl="6" indent="0" algn="r">
              <a:spcBef>
                <a:spcPts val="0"/>
              </a:spcBef>
              <a:buNone/>
              <a:defRPr sz="1200">
                <a:solidFill>
                  <a:srgbClr val="888888"/>
                </a:solidFill>
              </a:defRPr>
            </a:lvl7pPr>
            <a:lvl8pPr marL="0" lvl="7" indent="0" algn="r">
              <a:spcBef>
                <a:spcPts val="0"/>
              </a:spcBef>
              <a:buNone/>
              <a:defRPr sz="1200">
                <a:solidFill>
                  <a:srgbClr val="888888"/>
                </a:solidFill>
              </a:defRPr>
            </a:lvl8pPr>
            <a:lvl9pPr marL="0" lvl="8" indent="0" algn="r">
              <a:spcBef>
                <a:spcPts val="0"/>
              </a:spcBef>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rot="5400000">
            <a:off x="14592300" y="3634740"/>
            <a:ext cx="11658600" cy="5486400"/>
          </a:xfrm>
          <a:prstGeom prst="rect">
            <a:avLst/>
          </a:prstGeom>
          <a:noFill/>
          <a:ln>
            <a:noFill/>
          </a:ln>
        </p:spPr>
        <p:txBody>
          <a:bodyPr spcFirstLastPara="1" wrap="square" lIns="91425" tIns="45700" rIns="91425" bIns="45700" anchor="t"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9"/>
          <p:cNvSpPr txBox="1">
            <a:spLocks noGrp="1"/>
          </p:cNvSpPr>
          <p:nvPr>
            <p:ph type="body" idx="1"/>
          </p:nvPr>
        </p:nvSpPr>
        <p:spPr>
          <a:xfrm rot="5400000">
            <a:off x="3412236" y="-1644396"/>
            <a:ext cx="11658600" cy="1604467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9"/>
          <p:cNvSpPr txBox="1">
            <a:spLocks noGrp="1"/>
          </p:cNvSpPr>
          <p:nvPr>
            <p:ph type="dt" idx="10"/>
          </p:nvPr>
        </p:nvSpPr>
        <p:spPr>
          <a:xfrm>
            <a:off x="1219200" y="12618720"/>
            <a:ext cx="5681471" cy="8229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9"/>
          <p:cNvSpPr txBox="1">
            <a:spLocks noGrp="1"/>
          </p:cNvSpPr>
          <p:nvPr>
            <p:ph type="ftr" idx="11"/>
          </p:nvPr>
        </p:nvSpPr>
        <p:spPr>
          <a:xfrm>
            <a:off x="8314944" y="12618720"/>
            <a:ext cx="7729728" cy="82296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9"/>
          <p:cNvSpPr txBox="1">
            <a:spLocks noGrp="1"/>
          </p:cNvSpPr>
          <p:nvPr>
            <p:ph type="sldNum" idx="12"/>
          </p:nvPr>
        </p:nvSpPr>
        <p:spPr>
          <a:xfrm>
            <a:off x="17458944" y="12618720"/>
            <a:ext cx="5705856" cy="82296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defRPr>
            </a:lvl1pPr>
            <a:lvl2pPr marL="0" lvl="1" indent="0" algn="r">
              <a:spcBef>
                <a:spcPts val="0"/>
              </a:spcBef>
              <a:buNone/>
              <a:defRPr sz="1200">
                <a:solidFill>
                  <a:srgbClr val="888888"/>
                </a:solidFill>
              </a:defRPr>
            </a:lvl2pPr>
            <a:lvl3pPr marL="0" lvl="2" indent="0" algn="r">
              <a:spcBef>
                <a:spcPts val="0"/>
              </a:spcBef>
              <a:buNone/>
              <a:defRPr sz="1200">
                <a:solidFill>
                  <a:srgbClr val="888888"/>
                </a:solidFill>
              </a:defRPr>
            </a:lvl3pPr>
            <a:lvl4pPr marL="0" lvl="3" indent="0" algn="r">
              <a:spcBef>
                <a:spcPts val="0"/>
              </a:spcBef>
              <a:buNone/>
              <a:defRPr sz="1200">
                <a:solidFill>
                  <a:srgbClr val="888888"/>
                </a:solidFill>
              </a:defRPr>
            </a:lvl4pPr>
            <a:lvl5pPr marL="0" lvl="4" indent="0" algn="r">
              <a:spcBef>
                <a:spcPts val="0"/>
              </a:spcBef>
              <a:buNone/>
              <a:defRPr sz="1200">
                <a:solidFill>
                  <a:srgbClr val="888888"/>
                </a:solidFill>
              </a:defRPr>
            </a:lvl5pPr>
            <a:lvl6pPr marL="0" lvl="5" indent="0" algn="r">
              <a:spcBef>
                <a:spcPts val="0"/>
              </a:spcBef>
              <a:buNone/>
              <a:defRPr sz="1200">
                <a:solidFill>
                  <a:srgbClr val="888888"/>
                </a:solidFill>
              </a:defRPr>
            </a:lvl6pPr>
            <a:lvl7pPr marL="0" lvl="6" indent="0" algn="r">
              <a:spcBef>
                <a:spcPts val="0"/>
              </a:spcBef>
              <a:buNone/>
              <a:defRPr sz="1200">
                <a:solidFill>
                  <a:srgbClr val="888888"/>
                </a:solidFill>
              </a:defRPr>
            </a:lvl7pPr>
            <a:lvl8pPr marL="0" lvl="7" indent="0" algn="r">
              <a:spcBef>
                <a:spcPts val="0"/>
              </a:spcBef>
              <a:buNone/>
              <a:defRPr sz="1200">
                <a:solidFill>
                  <a:srgbClr val="888888"/>
                </a:solidFill>
              </a:defRPr>
            </a:lvl8pPr>
            <a:lvl9pPr marL="0" lvl="8" indent="0" algn="r">
              <a:spcBef>
                <a:spcPts val="0"/>
              </a:spcBef>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10"/>
          <p:cNvSpPr txBox="1">
            <a:spLocks noGrp="1"/>
          </p:cNvSpPr>
          <p:nvPr>
            <p:ph type="ctrTitle"/>
          </p:nvPr>
        </p:nvSpPr>
        <p:spPr>
          <a:xfrm>
            <a:off x="1829257" y="4246439"/>
            <a:ext cx="20338015" cy="2934712"/>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0"/>
          <p:cNvSpPr txBox="1">
            <a:spLocks noGrp="1"/>
          </p:cNvSpPr>
          <p:nvPr>
            <p:ph type="subTitle" idx="1"/>
          </p:nvPr>
        </p:nvSpPr>
        <p:spPr>
          <a:xfrm>
            <a:off x="3650299" y="7793181"/>
            <a:ext cx="17014107" cy="3449441"/>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0" name="Google Shape;20;p10"/>
          <p:cNvSpPr txBox="1">
            <a:spLocks noGrp="1"/>
          </p:cNvSpPr>
          <p:nvPr>
            <p:ph type="dt" idx="10"/>
          </p:nvPr>
        </p:nvSpPr>
        <p:spPr>
          <a:xfrm>
            <a:off x="1219200" y="12618720"/>
            <a:ext cx="5681471" cy="8229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0"/>
          <p:cNvSpPr txBox="1">
            <a:spLocks noGrp="1"/>
          </p:cNvSpPr>
          <p:nvPr>
            <p:ph type="ftr" idx="11"/>
          </p:nvPr>
        </p:nvSpPr>
        <p:spPr>
          <a:xfrm>
            <a:off x="8314944" y="12618720"/>
            <a:ext cx="7729728" cy="82296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0"/>
          <p:cNvSpPr txBox="1">
            <a:spLocks noGrp="1"/>
          </p:cNvSpPr>
          <p:nvPr>
            <p:ph type="sldNum" idx="12"/>
          </p:nvPr>
        </p:nvSpPr>
        <p:spPr>
          <a:xfrm>
            <a:off x="17458944" y="12618720"/>
            <a:ext cx="5705856" cy="82296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defRPr>
            </a:lvl1pPr>
            <a:lvl2pPr marL="0" lvl="1" indent="0" algn="r">
              <a:spcBef>
                <a:spcPts val="0"/>
              </a:spcBef>
              <a:buNone/>
              <a:defRPr sz="1200">
                <a:solidFill>
                  <a:srgbClr val="888888"/>
                </a:solidFill>
              </a:defRPr>
            </a:lvl2pPr>
            <a:lvl3pPr marL="0" lvl="2" indent="0" algn="r">
              <a:spcBef>
                <a:spcPts val="0"/>
              </a:spcBef>
              <a:buNone/>
              <a:defRPr sz="1200">
                <a:solidFill>
                  <a:srgbClr val="888888"/>
                </a:solidFill>
              </a:defRPr>
            </a:lvl3pPr>
            <a:lvl4pPr marL="0" lvl="3" indent="0" algn="r">
              <a:spcBef>
                <a:spcPts val="0"/>
              </a:spcBef>
              <a:buNone/>
              <a:defRPr sz="1200">
                <a:solidFill>
                  <a:srgbClr val="888888"/>
                </a:solidFill>
              </a:defRPr>
            </a:lvl4pPr>
            <a:lvl5pPr marL="0" lvl="4" indent="0" algn="r">
              <a:spcBef>
                <a:spcPts val="0"/>
              </a:spcBef>
              <a:buNone/>
              <a:defRPr sz="1200">
                <a:solidFill>
                  <a:srgbClr val="888888"/>
                </a:solidFill>
              </a:defRPr>
            </a:lvl5pPr>
            <a:lvl6pPr marL="0" lvl="5" indent="0" algn="r">
              <a:spcBef>
                <a:spcPts val="0"/>
              </a:spcBef>
              <a:buNone/>
              <a:defRPr sz="1200">
                <a:solidFill>
                  <a:srgbClr val="888888"/>
                </a:solidFill>
              </a:defRPr>
            </a:lvl6pPr>
            <a:lvl7pPr marL="0" lvl="6" indent="0" algn="r">
              <a:spcBef>
                <a:spcPts val="0"/>
              </a:spcBef>
              <a:buNone/>
              <a:defRPr sz="1200">
                <a:solidFill>
                  <a:srgbClr val="888888"/>
                </a:solidFill>
              </a:defRPr>
            </a:lvl7pPr>
            <a:lvl8pPr marL="0" lvl="7" indent="0" algn="r">
              <a:spcBef>
                <a:spcPts val="0"/>
              </a:spcBef>
              <a:buNone/>
              <a:defRPr sz="1200">
                <a:solidFill>
                  <a:srgbClr val="888888"/>
                </a:solidFill>
              </a:defRPr>
            </a:lvl8pPr>
            <a:lvl9pPr marL="0" lvl="8" indent="0" algn="r">
              <a:spcBef>
                <a:spcPts val="0"/>
              </a:spcBef>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1"/>
          <p:cNvSpPr txBox="1">
            <a:spLocks noGrp="1"/>
          </p:cNvSpPr>
          <p:nvPr>
            <p:ph type="title"/>
          </p:nvPr>
        </p:nvSpPr>
        <p:spPr>
          <a:xfrm>
            <a:off x="1926066" y="8792307"/>
            <a:ext cx="20735644" cy="2831421"/>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10666"/>
              <a:buFont typeface="Calibri"/>
              <a:buNone/>
              <a:defRPr sz="10666"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1"/>
          <p:cNvSpPr txBox="1">
            <a:spLocks noGrp="1"/>
          </p:cNvSpPr>
          <p:nvPr>
            <p:ph type="body" idx="1"/>
          </p:nvPr>
        </p:nvSpPr>
        <p:spPr>
          <a:xfrm>
            <a:off x="1926066" y="5760720"/>
            <a:ext cx="20735644" cy="3017520"/>
          </a:xfrm>
          <a:prstGeom prst="rect">
            <a:avLst/>
          </a:prstGeom>
          <a:noFill/>
          <a:ln>
            <a:noFill/>
          </a:ln>
        </p:spPr>
        <p:txBody>
          <a:bodyPr spcFirstLastPara="1" wrap="square" lIns="91425" tIns="45700" rIns="91425" bIns="45700" anchor="t" anchorCtr="0">
            <a:normAutofit/>
          </a:bodyPr>
          <a:lstStyle>
            <a:lvl1pPr marL="457200" lvl="0" indent="-228600" algn="l">
              <a:spcBef>
                <a:spcPts val="2133"/>
              </a:spcBef>
              <a:spcAft>
                <a:spcPts val="0"/>
              </a:spcAft>
              <a:buClr>
                <a:srgbClr val="888888"/>
              </a:buClr>
              <a:buSzPts val="10666"/>
              <a:buNone/>
              <a:defRPr sz="10666">
                <a:solidFill>
                  <a:srgbClr val="888888"/>
                </a:solidFill>
              </a:defRPr>
            </a:lvl1pPr>
            <a:lvl2pPr marL="914400" lvl="1" indent="-228600" algn="l">
              <a:spcBef>
                <a:spcPts val="1920"/>
              </a:spcBef>
              <a:spcAft>
                <a:spcPts val="0"/>
              </a:spcAft>
              <a:buClr>
                <a:srgbClr val="888888"/>
              </a:buClr>
              <a:buSzPts val="9600"/>
              <a:buNone/>
              <a:defRPr sz="9600">
                <a:solidFill>
                  <a:srgbClr val="888888"/>
                </a:solidFill>
              </a:defRPr>
            </a:lvl2pPr>
            <a:lvl3pPr marL="1371600" lvl="2" indent="-228600" algn="l">
              <a:spcBef>
                <a:spcPts val="1707"/>
              </a:spcBef>
              <a:spcAft>
                <a:spcPts val="0"/>
              </a:spcAft>
              <a:buClr>
                <a:srgbClr val="888888"/>
              </a:buClr>
              <a:buSzPts val="8533"/>
              <a:buNone/>
              <a:defRPr sz="8533">
                <a:solidFill>
                  <a:srgbClr val="888888"/>
                </a:solidFill>
              </a:defRPr>
            </a:lvl3pPr>
            <a:lvl4pPr marL="1828800" lvl="3" indent="-228600" algn="l">
              <a:spcBef>
                <a:spcPts val="1493"/>
              </a:spcBef>
              <a:spcAft>
                <a:spcPts val="0"/>
              </a:spcAft>
              <a:buClr>
                <a:srgbClr val="888888"/>
              </a:buClr>
              <a:buSzPts val="7466"/>
              <a:buNone/>
              <a:defRPr sz="7466">
                <a:solidFill>
                  <a:srgbClr val="888888"/>
                </a:solidFill>
              </a:defRPr>
            </a:lvl4pPr>
            <a:lvl5pPr marL="2286000" lvl="4" indent="-228600" algn="l">
              <a:spcBef>
                <a:spcPts val="1280"/>
              </a:spcBef>
              <a:spcAft>
                <a:spcPts val="0"/>
              </a:spcAft>
              <a:buClr>
                <a:srgbClr val="888888"/>
              </a:buClr>
              <a:buSzPts val="6400"/>
              <a:buNone/>
              <a:defRPr sz="6400">
                <a:solidFill>
                  <a:srgbClr val="888888"/>
                </a:solidFill>
              </a:defRPr>
            </a:lvl5pPr>
            <a:lvl6pPr marL="2743200" lvl="5" indent="-228600" algn="l">
              <a:spcBef>
                <a:spcPts val="2133"/>
              </a:spcBef>
              <a:spcAft>
                <a:spcPts val="0"/>
              </a:spcAft>
              <a:buClr>
                <a:srgbClr val="888888"/>
              </a:buClr>
              <a:buSzPts val="10666"/>
              <a:buNone/>
              <a:defRPr sz="10666">
                <a:solidFill>
                  <a:srgbClr val="888888"/>
                </a:solidFill>
              </a:defRPr>
            </a:lvl6pPr>
            <a:lvl7pPr marL="3200400" lvl="6" indent="-228600" algn="l">
              <a:spcBef>
                <a:spcPts val="2133"/>
              </a:spcBef>
              <a:spcAft>
                <a:spcPts val="0"/>
              </a:spcAft>
              <a:buClr>
                <a:srgbClr val="888888"/>
              </a:buClr>
              <a:buSzPts val="10666"/>
              <a:buNone/>
              <a:defRPr sz="10666">
                <a:solidFill>
                  <a:srgbClr val="888888"/>
                </a:solidFill>
              </a:defRPr>
            </a:lvl7pPr>
            <a:lvl8pPr marL="3657600" lvl="7" indent="-228600" algn="l">
              <a:spcBef>
                <a:spcPts val="2133"/>
              </a:spcBef>
              <a:spcAft>
                <a:spcPts val="0"/>
              </a:spcAft>
              <a:buClr>
                <a:srgbClr val="888888"/>
              </a:buClr>
              <a:buSzPts val="10666"/>
              <a:buNone/>
              <a:defRPr sz="10666">
                <a:solidFill>
                  <a:srgbClr val="888888"/>
                </a:solidFill>
              </a:defRPr>
            </a:lvl8pPr>
            <a:lvl9pPr marL="4114800" lvl="8" indent="-228600" algn="l">
              <a:spcBef>
                <a:spcPts val="2133"/>
              </a:spcBef>
              <a:spcAft>
                <a:spcPts val="0"/>
              </a:spcAft>
              <a:buClr>
                <a:srgbClr val="888888"/>
              </a:buClr>
              <a:buSzPts val="10666"/>
              <a:buNone/>
              <a:defRPr sz="10666">
                <a:solidFill>
                  <a:srgbClr val="888888"/>
                </a:solidFill>
              </a:defRPr>
            </a:lvl9pPr>
          </a:lstStyle>
          <a:p>
            <a:endParaRPr/>
          </a:p>
        </p:txBody>
      </p:sp>
      <p:sp>
        <p:nvSpPr>
          <p:cNvPr id="26" name="Google Shape;26;p11"/>
          <p:cNvSpPr txBox="1">
            <a:spLocks noGrp="1"/>
          </p:cNvSpPr>
          <p:nvPr>
            <p:ph type="dt" idx="10"/>
          </p:nvPr>
        </p:nvSpPr>
        <p:spPr>
          <a:xfrm>
            <a:off x="1219200" y="12618720"/>
            <a:ext cx="5681471" cy="8229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1"/>
          <p:cNvSpPr txBox="1">
            <a:spLocks noGrp="1"/>
          </p:cNvSpPr>
          <p:nvPr>
            <p:ph type="ftr" idx="11"/>
          </p:nvPr>
        </p:nvSpPr>
        <p:spPr>
          <a:xfrm>
            <a:off x="8314944" y="12618720"/>
            <a:ext cx="7729728" cy="82296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1"/>
          <p:cNvSpPr txBox="1">
            <a:spLocks noGrp="1"/>
          </p:cNvSpPr>
          <p:nvPr>
            <p:ph type="sldNum" idx="12"/>
          </p:nvPr>
        </p:nvSpPr>
        <p:spPr>
          <a:xfrm>
            <a:off x="17458944" y="12618720"/>
            <a:ext cx="5705856" cy="82296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defRPr>
            </a:lvl1pPr>
            <a:lvl2pPr marL="0" lvl="1" indent="0" algn="r">
              <a:spcBef>
                <a:spcPts val="0"/>
              </a:spcBef>
              <a:buNone/>
              <a:defRPr sz="1200">
                <a:solidFill>
                  <a:srgbClr val="888888"/>
                </a:solidFill>
              </a:defRPr>
            </a:lvl2pPr>
            <a:lvl3pPr marL="0" lvl="2" indent="0" algn="r">
              <a:spcBef>
                <a:spcPts val="0"/>
              </a:spcBef>
              <a:buNone/>
              <a:defRPr sz="1200">
                <a:solidFill>
                  <a:srgbClr val="888888"/>
                </a:solidFill>
              </a:defRPr>
            </a:lvl3pPr>
            <a:lvl4pPr marL="0" lvl="3" indent="0" algn="r">
              <a:spcBef>
                <a:spcPts val="0"/>
              </a:spcBef>
              <a:buNone/>
              <a:defRPr sz="1200">
                <a:solidFill>
                  <a:srgbClr val="888888"/>
                </a:solidFill>
              </a:defRPr>
            </a:lvl4pPr>
            <a:lvl5pPr marL="0" lvl="4" indent="0" algn="r">
              <a:spcBef>
                <a:spcPts val="0"/>
              </a:spcBef>
              <a:buNone/>
              <a:defRPr sz="1200">
                <a:solidFill>
                  <a:srgbClr val="888888"/>
                </a:solidFill>
              </a:defRPr>
            </a:lvl5pPr>
            <a:lvl6pPr marL="0" lvl="5" indent="0" algn="r">
              <a:spcBef>
                <a:spcPts val="0"/>
              </a:spcBef>
              <a:buNone/>
              <a:defRPr sz="1200">
                <a:solidFill>
                  <a:srgbClr val="888888"/>
                </a:solidFill>
              </a:defRPr>
            </a:lvl6pPr>
            <a:lvl7pPr marL="0" lvl="6" indent="0" algn="r">
              <a:spcBef>
                <a:spcPts val="0"/>
              </a:spcBef>
              <a:buNone/>
              <a:defRPr sz="1200">
                <a:solidFill>
                  <a:srgbClr val="888888"/>
                </a:solidFill>
              </a:defRPr>
            </a:lvl7pPr>
            <a:lvl8pPr marL="0" lvl="7" indent="0" algn="r">
              <a:spcBef>
                <a:spcPts val="0"/>
              </a:spcBef>
              <a:buNone/>
              <a:defRPr sz="1200">
                <a:solidFill>
                  <a:srgbClr val="888888"/>
                </a:solidFill>
              </a:defRPr>
            </a:lvl8pPr>
            <a:lvl9pPr marL="0" lvl="8" indent="0" algn="r">
              <a:spcBef>
                <a:spcPts val="0"/>
              </a:spcBef>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2"/>
          <p:cNvSpPr txBox="1">
            <a:spLocks noGrp="1"/>
          </p:cNvSpPr>
          <p:nvPr>
            <p:ph type="title"/>
          </p:nvPr>
        </p:nvSpPr>
        <p:spPr>
          <a:xfrm>
            <a:off x="1219200" y="548640"/>
            <a:ext cx="21945600" cy="2286594"/>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2"/>
          <p:cNvSpPr txBox="1">
            <a:spLocks noGrp="1"/>
          </p:cNvSpPr>
          <p:nvPr>
            <p:ph type="body" idx="1"/>
          </p:nvPr>
        </p:nvSpPr>
        <p:spPr>
          <a:xfrm>
            <a:off x="1219200" y="3154680"/>
            <a:ext cx="10753344" cy="905256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 name="Google Shape;32;p12"/>
          <p:cNvSpPr txBox="1">
            <a:spLocks noGrp="1"/>
          </p:cNvSpPr>
          <p:nvPr>
            <p:ph type="body" idx="2"/>
          </p:nvPr>
        </p:nvSpPr>
        <p:spPr>
          <a:xfrm>
            <a:off x="12192000" y="3154680"/>
            <a:ext cx="10972800" cy="905256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 name="Google Shape;33;p12"/>
          <p:cNvSpPr txBox="1">
            <a:spLocks noGrp="1"/>
          </p:cNvSpPr>
          <p:nvPr>
            <p:ph type="dt" idx="10"/>
          </p:nvPr>
        </p:nvSpPr>
        <p:spPr>
          <a:xfrm>
            <a:off x="1219200" y="12618720"/>
            <a:ext cx="5681471" cy="8229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2"/>
          <p:cNvSpPr txBox="1">
            <a:spLocks noGrp="1"/>
          </p:cNvSpPr>
          <p:nvPr>
            <p:ph type="ftr" idx="11"/>
          </p:nvPr>
        </p:nvSpPr>
        <p:spPr>
          <a:xfrm>
            <a:off x="8314944" y="12618720"/>
            <a:ext cx="7729728" cy="82296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2"/>
          <p:cNvSpPr txBox="1">
            <a:spLocks noGrp="1"/>
          </p:cNvSpPr>
          <p:nvPr>
            <p:ph type="sldNum" idx="12"/>
          </p:nvPr>
        </p:nvSpPr>
        <p:spPr>
          <a:xfrm>
            <a:off x="17458944" y="12618720"/>
            <a:ext cx="5705856" cy="82296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defRPr>
            </a:lvl1pPr>
            <a:lvl2pPr marL="0" lvl="1" indent="0" algn="r">
              <a:spcBef>
                <a:spcPts val="0"/>
              </a:spcBef>
              <a:buNone/>
              <a:defRPr sz="1200">
                <a:solidFill>
                  <a:srgbClr val="888888"/>
                </a:solidFill>
              </a:defRPr>
            </a:lvl2pPr>
            <a:lvl3pPr marL="0" lvl="2" indent="0" algn="r">
              <a:spcBef>
                <a:spcPts val="0"/>
              </a:spcBef>
              <a:buNone/>
              <a:defRPr sz="1200">
                <a:solidFill>
                  <a:srgbClr val="888888"/>
                </a:solidFill>
              </a:defRPr>
            </a:lvl3pPr>
            <a:lvl4pPr marL="0" lvl="3" indent="0" algn="r">
              <a:spcBef>
                <a:spcPts val="0"/>
              </a:spcBef>
              <a:buNone/>
              <a:defRPr sz="1200">
                <a:solidFill>
                  <a:srgbClr val="888888"/>
                </a:solidFill>
              </a:defRPr>
            </a:lvl4pPr>
            <a:lvl5pPr marL="0" lvl="4" indent="0" algn="r">
              <a:spcBef>
                <a:spcPts val="0"/>
              </a:spcBef>
              <a:buNone/>
              <a:defRPr sz="1200">
                <a:solidFill>
                  <a:srgbClr val="888888"/>
                </a:solidFill>
              </a:defRPr>
            </a:lvl5pPr>
            <a:lvl6pPr marL="0" lvl="5" indent="0" algn="r">
              <a:spcBef>
                <a:spcPts val="0"/>
              </a:spcBef>
              <a:buNone/>
              <a:defRPr sz="1200">
                <a:solidFill>
                  <a:srgbClr val="888888"/>
                </a:solidFill>
              </a:defRPr>
            </a:lvl6pPr>
            <a:lvl7pPr marL="0" lvl="6" indent="0" algn="r">
              <a:spcBef>
                <a:spcPts val="0"/>
              </a:spcBef>
              <a:buNone/>
              <a:defRPr sz="1200">
                <a:solidFill>
                  <a:srgbClr val="888888"/>
                </a:solidFill>
              </a:defRPr>
            </a:lvl7pPr>
            <a:lvl8pPr marL="0" lvl="7" indent="0" algn="r">
              <a:spcBef>
                <a:spcPts val="0"/>
              </a:spcBef>
              <a:buNone/>
              <a:defRPr sz="1200">
                <a:solidFill>
                  <a:srgbClr val="888888"/>
                </a:solidFill>
              </a:defRPr>
            </a:lvl8pPr>
            <a:lvl9pPr marL="0" lvl="8" indent="0" algn="r">
              <a:spcBef>
                <a:spcPts val="0"/>
              </a:spcBef>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ion" type="twoTxTwoObj">
  <p:cSld name="TWO_OBJECTS_WITH_TEXT">
    <p:spTree>
      <p:nvGrpSpPr>
        <p:cNvPr id="1" name="Shape 36"/>
        <p:cNvGrpSpPr/>
        <p:nvPr/>
      </p:nvGrpSpPr>
      <p:grpSpPr>
        <a:xfrm>
          <a:off x="0" y="0"/>
          <a:ext cx="0" cy="0"/>
          <a:chOff x="0" y="0"/>
          <a:chExt cx="0" cy="0"/>
        </a:xfrm>
      </p:grpSpPr>
      <p:sp>
        <p:nvSpPr>
          <p:cNvPr id="37" name="Google Shape;37;p13"/>
          <p:cNvSpPr txBox="1">
            <a:spLocks noGrp="1"/>
          </p:cNvSpPr>
          <p:nvPr>
            <p:ph type="title"/>
          </p:nvPr>
        </p:nvSpPr>
        <p:spPr>
          <a:xfrm>
            <a:off x="1219200" y="548640"/>
            <a:ext cx="21945600" cy="2286594"/>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3"/>
          <p:cNvSpPr txBox="1">
            <a:spLocks noGrp="1"/>
          </p:cNvSpPr>
          <p:nvPr>
            <p:ph type="body" idx="1"/>
          </p:nvPr>
        </p:nvSpPr>
        <p:spPr>
          <a:xfrm>
            <a:off x="1219200" y="2795320"/>
            <a:ext cx="10772851" cy="1554023"/>
          </a:xfrm>
          <a:prstGeom prst="rect">
            <a:avLst/>
          </a:prstGeom>
          <a:noFill/>
          <a:ln>
            <a:noFill/>
          </a:ln>
        </p:spPr>
        <p:txBody>
          <a:bodyPr spcFirstLastPara="1" wrap="square" lIns="91425" tIns="45700" rIns="91425" bIns="45700" anchor="b" anchorCtr="0">
            <a:normAutofit/>
          </a:bodyPr>
          <a:lstStyle>
            <a:lvl1pPr marL="457200" lvl="0" indent="-228600" algn="l">
              <a:spcBef>
                <a:spcPts val="1459"/>
              </a:spcBef>
              <a:spcAft>
                <a:spcPts val="0"/>
              </a:spcAft>
              <a:buClr>
                <a:schemeClr val="dk1"/>
              </a:buClr>
              <a:buSzPts val="7295"/>
              <a:buNone/>
              <a:defRPr sz="7294" b="1"/>
            </a:lvl1pPr>
            <a:lvl2pPr marL="914400" lvl="1" indent="-228600" algn="l">
              <a:spcBef>
                <a:spcPts val="1152"/>
              </a:spcBef>
              <a:spcAft>
                <a:spcPts val="0"/>
              </a:spcAft>
              <a:buClr>
                <a:schemeClr val="dk1"/>
              </a:buClr>
              <a:buSzPts val="5759"/>
              <a:buNone/>
              <a:defRPr sz="5759" b="1"/>
            </a:lvl2pPr>
            <a:lvl3pPr marL="1371600" lvl="2" indent="-228600" algn="l">
              <a:spcBef>
                <a:spcPts val="1037"/>
              </a:spcBef>
              <a:spcAft>
                <a:spcPts val="0"/>
              </a:spcAft>
              <a:buClr>
                <a:schemeClr val="dk1"/>
              </a:buClr>
              <a:buSzPts val="5184"/>
              <a:buNone/>
              <a:defRPr sz="5184" b="1"/>
            </a:lvl3pPr>
            <a:lvl4pPr marL="1828800" lvl="3" indent="-228600" algn="l">
              <a:spcBef>
                <a:spcPts val="960"/>
              </a:spcBef>
              <a:spcAft>
                <a:spcPts val="0"/>
              </a:spcAft>
              <a:buClr>
                <a:schemeClr val="dk1"/>
              </a:buClr>
              <a:buSzPts val="4800"/>
              <a:buNone/>
              <a:defRPr sz="4800" b="1"/>
            </a:lvl4pPr>
            <a:lvl5pPr marL="2286000" lvl="4" indent="-228600" algn="l">
              <a:spcBef>
                <a:spcPts val="960"/>
              </a:spcBef>
              <a:spcAft>
                <a:spcPts val="0"/>
              </a:spcAft>
              <a:buClr>
                <a:schemeClr val="dk1"/>
              </a:buClr>
              <a:buSzPts val="4800"/>
              <a:buNone/>
              <a:defRPr sz="4800" b="1"/>
            </a:lvl5pPr>
            <a:lvl6pPr marL="2743200" lvl="5" indent="-228600" algn="l">
              <a:spcBef>
                <a:spcPts val="960"/>
              </a:spcBef>
              <a:spcAft>
                <a:spcPts val="0"/>
              </a:spcAft>
              <a:buClr>
                <a:schemeClr val="dk1"/>
              </a:buClr>
              <a:buSzPts val="4800"/>
              <a:buNone/>
              <a:defRPr sz="4800" b="1"/>
            </a:lvl6pPr>
            <a:lvl7pPr marL="3200400" lvl="6" indent="-228600" algn="l">
              <a:spcBef>
                <a:spcPts val="960"/>
              </a:spcBef>
              <a:spcAft>
                <a:spcPts val="0"/>
              </a:spcAft>
              <a:buClr>
                <a:schemeClr val="dk1"/>
              </a:buClr>
              <a:buSzPts val="4800"/>
              <a:buNone/>
              <a:defRPr sz="4800" b="1"/>
            </a:lvl7pPr>
            <a:lvl8pPr marL="3657600" lvl="7" indent="-228600" algn="l">
              <a:spcBef>
                <a:spcPts val="960"/>
              </a:spcBef>
              <a:spcAft>
                <a:spcPts val="0"/>
              </a:spcAft>
              <a:buClr>
                <a:schemeClr val="dk1"/>
              </a:buClr>
              <a:buSzPts val="4800"/>
              <a:buNone/>
              <a:defRPr sz="4800" b="1"/>
            </a:lvl8pPr>
            <a:lvl9pPr marL="4114800" lvl="8" indent="-228600" algn="l">
              <a:spcBef>
                <a:spcPts val="960"/>
              </a:spcBef>
              <a:spcAft>
                <a:spcPts val="0"/>
              </a:spcAft>
              <a:buClr>
                <a:schemeClr val="dk1"/>
              </a:buClr>
              <a:buSzPts val="4800"/>
              <a:buNone/>
              <a:defRPr sz="4800" b="1"/>
            </a:lvl9pPr>
          </a:lstStyle>
          <a:p>
            <a:endParaRPr/>
          </a:p>
        </p:txBody>
      </p:sp>
      <p:sp>
        <p:nvSpPr>
          <p:cNvPr id="39" name="Google Shape;39;p13"/>
          <p:cNvSpPr txBox="1">
            <a:spLocks noGrp="1"/>
          </p:cNvSpPr>
          <p:nvPr>
            <p:ph type="body" idx="2"/>
          </p:nvPr>
        </p:nvSpPr>
        <p:spPr>
          <a:xfrm>
            <a:off x="12384633" y="2795320"/>
            <a:ext cx="10780167" cy="1554023"/>
          </a:xfrm>
          <a:prstGeom prst="rect">
            <a:avLst/>
          </a:prstGeom>
          <a:noFill/>
          <a:ln>
            <a:noFill/>
          </a:ln>
        </p:spPr>
        <p:txBody>
          <a:bodyPr spcFirstLastPara="1" wrap="square" lIns="91425" tIns="45700" rIns="91425" bIns="45700" anchor="b" anchorCtr="0">
            <a:normAutofit/>
          </a:bodyPr>
          <a:lstStyle>
            <a:lvl1pPr marL="457200" lvl="0" indent="-228600" algn="l">
              <a:spcBef>
                <a:spcPts val="1459"/>
              </a:spcBef>
              <a:spcAft>
                <a:spcPts val="0"/>
              </a:spcAft>
              <a:buClr>
                <a:schemeClr val="dk1"/>
              </a:buClr>
              <a:buSzPts val="7295"/>
              <a:buNone/>
              <a:defRPr sz="7294" b="1"/>
            </a:lvl1pPr>
            <a:lvl2pPr marL="914400" lvl="1" indent="-228600" algn="l">
              <a:spcBef>
                <a:spcPts val="1152"/>
              </a:spcBef>
              <a:spcAft>
                <a:spcPts val="0"/>
              </a:spcAft>
              <a:buClr>
                <a:schemeClr val="dk1"/>
              </a:buClr>
              <a:buSzPts val="5759"/>
              <a:buNone/>
              <a:defRPr sz="5759" b="1"/>
            </a:lvl2pPr>
            <a:lvl3pPr marL="1371600" lvl="2" indent="-228600" algn="l">
              <a:spcBef>
                <a:spcPts val="1037"/>
              </a:spcBef>
              <a:spcAft>
                <a:spcPts val="0"/>
              </a:spcAft>
              <a:buClr>
                <a:schemeClr val="dk1"/>
              </a:buClr>
              <a:buSzPts val="5184"/>
              <a:buNone/>
              <a:defRPr sz="5184" b="1"/>
            </a:lvl3pPr>
            <a:lvl4pPr marL="1828800" lvl="3" indent="-228600" algn="l">
              <a:spcBef>
                <a:spcPts val="960"/>
              </a:spcBef>
              <a:spcAft>
                <a:spcPts val="0"/>
              </a:spcAft>
              <a:buClr>
                <a:schemeClr val="dk1"/>
              </a:buClr>
              <a:buSzPts val="4800"/>
              <a:buNone/>
              <a:defRPr sz="4800" b="1"/>
            </a:lvl4pPr>
            <a:lvl5pPr marL="2286000" lvl="4" indent="-228600" algn="l">
              <a:spcBef>
                <a:spcPts val="960"/>
              </a:spcBef>
              <a:spcAft>
                <a:spcPts val="0"/>
              </a:spcAft>
              <a:buClr>
                <a:schemeClr val="dk1"/>
              </a:buClr>
              <a:buSzPts val="4800"/>
              <a:buNone/>
              <a:defRPr sz="4800" b="1"/>
            </a:lvl5pPr>
            <a:lvl6pPr marL="2743200" lvl="5" indent="-228600" algn="l">
              <a:spcBef>
                <a:spcPts val="960"/>
              </a:spcBef>
              <a:spcAft>
                <a:spcPts val="0"/>
              </a:spcAft>
              <a:buClr>
                <a:schemeClr val="dk1"/>
              </a:buClr>
              <a:buSzPts val="4800"/>
              <a:buNone/>
              <a:defRPr sz="4800" b="1"/>
            </a:lvl6pPr>
            <a:lvl7pPr marL="3200400" lvl="6" indent="-228600" algn="l">
              <a:spcBef>
                <a:spcPts val="960"/>
              </a:spcBef>
              <a:spcAft>
                <a:spcPts val="0"/>
              </a:spcAft>
              <a:buClr>
                <a:schemeClr val="dk1"/>
              </a:buClr>
              <a:buSzPts val="4800"/>
              <a:buNone/>
              <a:defRPr sz="4800" b="1"/>
            </a:lvl7pPr>
            <a:lvl8pPr marL="3657600" lvl="7" indent="-228600" algn="l">
              <a:spcBef>
                <a:spcPts val="960"/>
              </a:spcBef>
              <a:spcAft>
                <a:spcPts val="0"/>
              </a:spcAft>
              <a:buClr>
                <a:schemeClr val="dk1"/>
              </a:buClr>
              <a:buSzPts val="4800"/>
              <a:buNone/>
              <a:defRPr sz="4800" b="1"/>
            </a:lvl8pPr>
            <a:lvl9pPr marL="4114800" lvl="8" indent="-228600" algn="l">
              <a:spcBef>
                <a:spcPts val="960"/>
              </a:spcBef>
              <a:spcAft>
                <a:spcPts val="0"/>
              </a:spcAft>
              <a:buClr>
                <a:schemeClr val="dk1"/>
              </a:buClr>
              <a:buSzPts val="4800"/>
              <a:buNone/>
              <a:defRPr sz="4800" b="1"/>
            </a:lvl9pPr>
          </a:lstStyle>
          <a:p>
            <a:endParaRPr/>
          </a:p>
        </p:txBody>
      </p:sp>
      <p:sp>
        <p:nvSpPr>
          <p:cNvPr id="40" name="Google Shape;40;p13"/>
          <p:cNvSpPr txBox="1">
            <a:spLocks noGrp="1"/>
          </p:cNvSpPr>
          <p:nvPr>
            <p:ph type="body" idx="3"/>
          </p:nvPr>
        </p:nvSpPr>
        <p:spPr>
          <a:xfrm>
            <a:off x="1219200" y="4349343"/>
            <a:ext cx="10772851" cy="7901788"/>
          </a:xfrm>
          <a:prstGeom prst="rect">
            <a:avLst/>
          </a:prstGeom>
          <a:noFill/>
          <a:ln>
            <a:noFill/>
          </a:ln>
        </p:spPr>
        <p:txBody>
          <a:bodyPr spcFirstLastPara="1" wrap="square" lIns="91425" tIns="45700" rIns="91425" bIns="45700" anchor="t" anchorCtr="0">
            <a:normAutofit/>
          </a:bodyPr>
          <a:lstStyle>
            <a:lvl1pPr marL="457200" lvl="0" indent="-691832" algn="l">
              <a:spcBef>
                <a:spcPts val="1459"/>
              </a:spcBef>
              <a:spcAft>
                <a:spcPts val="0"/>
              </a:spcAft>
              <a:buClr>
                <a:schemeClr val="dk1"/>
              </a:buClr>
              <a:buSzPts val="7295"/>
              <a:buChar char="•"/>
              <a:defRPr sz="7294"/>
            </a:lvl1pPr>
            <a:lvl2pPr marL="914400" lvl="1" indent="-594296" algn="l">
              <a:spcBef>
                <a:spcPts val="1152"/>
              </a:spcBef>
              <a:spcAft>
                <a:spcPts val="0"/>
              </a:spcAft>
              <a:buClr>
                <a:schemeClr val="dk1"/>
              </a:buClr>
              <a:buSzPts val="5759"/>
              <a:buChar char="–"/>
              <a:defRPr sz="5759"/>
            </a:lvl2pPr>
            <a:lvl3pPr marL="1371600" lvl="2" indent="-557784" algn="l">
              <a:spcBef>
                <a:spcPts val="1037"/>
              </a:spcBef>
              <a:spcAft>
                <a:spcPts val="0"/>
              </a:spcAft>
              <a:buClr>
                <a:schemeClr val="dk1"/>
              </a:buClr>
              <a:buSzPts val="5184"/>
              <a:buChar char="•"/>
              <a:defRPr sz="5184"/>
            </a:lvl3pPr>
            <a:lvl4pPr marL="1828800" lvl="3" indent="-533400" algn="l">
              <a:spcBef>
                <a:spcPts val="960"/>
              </a:spcBef>
              <a:spcAft>
                <a:spcPts val="0"/>
              </a:spcAft>
              <a:buClr>
                <a:schemeClr val="dk1"/>
              </a:buClr>
              <a:buSzPts val="4800"/>
              <a:buChar char="–"/>
              <a:defRPr sz="4800"/>
            </a:lvl4pPr>
            <a:lvl5pPr marL="2286000" lvl="4" indent="-533400" algn="l">
              <a:spcBef>
                <a:spcPts val="960"/>
              </a:spcBef>
              <a:spcAft>
                <a:spcPts val="0"/>
              </a:spcAft>
              <a:buClr>
                <a:schemeClr val="dk1"/>
              </a:buClr>
              <a:buSzPts val="4800"/>
              <a:buChar char="»"/>
              <a:defRPr sz="4800"/>
            </a:lvl5pPr>
            <a:lvl6pPr marL="2743200" lvl="5" indent="-533400" algn="l">
              <a:spcBef>
                <a:spcPts val="960"/>
              </a:spcBef>
              <a:spcAft>
                <a:spcPts val="0"/>
              </a:spcAft>
              <a:buClr>
                <a:schemeClr val="dk1"/>
              </a:buClr>
              <a:buSzPts val="4800"/>
              <a:buChar char="•"/>
              <a:defRPr sz="4800"/>
            </a:lvl6pPr>
            <a:lvl7pPr marL="3200400" lvl="6" indent="-533400" algn="l">
              <a:spcBef>
                <a:spcPts val="960"/>
              </a:spcBef>
              <a:spcAft>
                <a:spcPts val="0"/>
              </a:spcAft>
              <a:buClr>
                <a:schemeClr val="dk1"/>
              </a:buClr>
              <a:buSzPts val="4800"/>
              <a:buChar char="•"/>
              <a:defRPr sz="4800"/>
            </a:lvl7pPr>
            <a:lvl8pPr marL="3657600" lvl="7" indent="-533400" algn="l">
              <a:spcBef>
                <a:spcPts val="960"/>
              </a:spcBef>
              <a:spcAft>
                <a:spcPts val="0"/>
              </a:spcAft>
              <a:buClr>
                <a:schemeClr val="dk1"/>
              </a:buClr>
              <a:buSzPts val="4800"/>
              <a:buChar char="•"/>
              <a:defRPr sz="4800"/>
            </a:lvl8pPr>
            <a:lvl9pPr marL="4114800" lvl="8" indent="-533400" algn="l">
              <a:spcBef>
                <a:spcPts val="960"/>
              </a:spcBef>
              <a:spcAft>
                <a:spcPts val="0"/>
              </a:spcAft>
              <a:buClr>
                <a:schemeClr val="dk1"/>
              </a:buClr>
              <a:buSzPts val="4800"/>
              <a:buChar char="•"/>
              <a:defRPr sz="4800"/>
            </a:lvl9pPr>
          </a:lstStyle>
          <a:p>
            <a:endParaRPr/>
          </a:p>
        </p:txBody>
      </p:sp>
      <p:sp>
        <p:nvSpPr>
          <p:cNvPr id="41" name="Google Shape;41;p13"/>
          <p:cNvSpPr txBox="1">
            <a:spLocks noGrp="1"/>
          </p:cNvSpPr>
          <p:nvPr>
            <p:ph type="body" idx="4"/>
          </p:nvPr>
        </p:nvSpPr>
        <p:spPr>
          <a:xfrm>
            <a:off x="12384633" y="4349343"/>
            <a:ext cx="10780167" cy="7901788"/>
          </a:xfrm>
          <a:prstGeom prst="rect">
            <a:avLst/>
          </a:prstGeom>
          <a:noFill/>
          <a:ln>
            <a:noFill/>
          </a:ln>
        </p:spPr>
        <p:txBody>
          <a:bodyPr spcFirstLastPara="1" wrap="square" lIns="91425" tIns="45700" rIns="91425" bIns="45700" anchor="t" anchorCtr="0">
            <a:normAutofit/>
          </a:bodyPr>
          <a:lstStyle>
            <a:lvl1pPr marL="457200" lvl="0" indent="-691832" algn="l">
              <a:spcBef>
                <a:spcPts val="1459"/>
              </a:spcBef>
              <a:spcAft>
                <a:spcPts val="0"/>
              </a:spcAft>
              <a:buClr>
                <a:schemeClr val="dk1"/>
              </a:buClr>
              <a:buSzPts val="7295"/>
              <a:buChar char="•"/>
              <a:defRPr sz="7294"/>
            </a:lvl1pPr>
            <a:lvl2pPr marL="914400" lvl="1" indent="-594296" algn="l">
              <a:spcBef>
                <a:spcPts val="1152"/>
              </a:spcBef>
              <a:spcAft>
                <a:spcPts val="0"/>
              </a:spcAft>
              <a:buClr>
                <a:schemeClr val="dk1"/>
              </a:buClr>
              <a:buSzPts val="5759"/>
              <a:buChar char="–"/>
              <a:defRPr sz="5759"/>
            </a:lvl2pPr>
            <a:lvl3pPr marL="1371600" lvl="2" indent="-557784" algn="l">
              <a:spcBef>
                <a:spcPts val="1037"/>
              </a:spcBef>
              <a:spcAft>
                <a:spcPts val="0"/>
              </a:spcAft>
              <a:buClr>
                <a:schemeClr val="dk1"/>
              </a:buClr>
              <a:buSzPts val="5184"/>
              <a:buChar char="•"/>
              <a:defRPr sz="5184"/>
            </a:lvl3pPr>
            <a:lvl4pPr marL="1828800" lvl="3" indent="-533400" algn="l">
              <a:spcBef>
                <a:spcPts val="960"/>
              </a:spcBef>
              <a:spcAft>
                <a:spcPts val="0"/>
              </a:spcAft>
              <a:buClr>
                <a:schemeClr val="dk1"/>
              </a:buClr>
              <a:buSzPts val="4800"/>
              <a:buChar char="–"/>
              <a:defRPr sz="4800"/>
            </a:lvl4pPr>
            <a:lvl5pPr marL="2286000" lvl="4" indent="-533400" algn="l">
              <a:spcBef>
                <a:spcPts val="960"/>
              </a:spcBef>
              <a:spcAft>
                <a:spcPts val="0"/>
              </a:spcAft>
              <a:buClr>
                <a:schemeClr val="dk1"/>
              </a:buClr>
              <a:buSzPts val="4800"/>
              <a:buChar char="»"/>
              <a:defRPr sz="4800"/>
            </a:lvl5pPr>
            <a:lvl6pPr marL="2743200" lvl="5" indent="-533400" algn="l">
              <a:spcBef>
                <a:spcPts val="960"/>
              </a:spcBef>
              <a:spcAft>
                <a:spcPts val="0"/>
              </a:spcAft>
              <a:buClr>
                <a:schemeClr val="dk1"/>
              </a:buClr>
              <a:buSzPts val="4800"/>
              <a:buChar char="•"/>
              <a:defRPr sz="4800"/>
            </a:lvl6pPr>
            <a:lvl7pPr marL="3200400" lvl="6" indent="-533400" algn="l">
              <a:spcBef>
                <a:spcPts val="960"/>
              </a:spcBef>
              <a:spcAft>
                <a:spcPts val="0"/>
              </a:spcAft>
              <a:buClr>
                <a:schemeClr val="dk1"/>
              </a:buClr>
              <a:buSzPts val="4800"/>
              <a:buChar char="•"/>
              <a:defRPr sz="4800"/>
            </a:lvl7pPr>
            <a:lvl8pPr marL="3657600" lvl="7" indent="-533400" algn="l">
              <a:spcBef>
                <a:spcPts val="960"/>
              </a:spcBef>
              <a:spcAft>
                <a:spcPts val="0"/>
              </a:spcAft>
              <a:buClr>
                <a:schemeClr val="dk1"/>
              </a:buClr>
              <a:buSzPts val="4800"/>
              <a:buChar char="•"/>
              <a:defRPr sz="4800"/>
            </a:lvl8pPr>
            <a:lvl9pPr marL="4114800" lvl="8" indent="-533400" algn="l">
              <a:spcBef>
                <a:spcPts val="960"/>
              </a:spcBef>
              <a:spcAft>
                <a:spcPts val="0"/>
              </a:spcAft>
              <a:buClr>
                <a:schemeClr val="dk1"/>
              </a:buClr>
              <a:buSzPts val="4800"/>
              <a:buChar char="•"/>
              <a:defRPr sz="4800"/>
            </a:lvl9pPr>
          </a:lstStyle>
          <a:p>
            <a:endParaRPr/>
          </a:p>
        </p:txBody>
      </p:sp>
      <p:sp>
        <p:nvSpPr>
          <p:cNvPr id="42" name="Google Shape;42;p13"/>
          <p:cNvSpPr txBox="1">
            <a:spLocks noGrp="1"/>
          </p:cNvSpPr>
          <p:nvPr>
            <p:ph type="dt" idx="10"/>
          </p:nvPr>
        </p:nvSpPr>
        <p:spPr>
          <a:xfrm>
            <a:off x="1219200" y="12618720"/>
            <a:ext cx="5681471" cy="8229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3"/>
          <p:cNvSpPr txBox="1">
            <a:spLocks noGrp="1"/>
          </p:cNvSpPr>
          <p:nvPr>
            <p:ph type="ftr" idx="11"/>
          </p:nvPr>
        </p:nvSpPr>
        <p:spPr>
          <a:xfrm>
            <a:off x="8314944" y="12618720"/>
            <a:ext cx="7729728" cy="82296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3"/>
          <p:cNvSpPr txBox="1">
            <a:spLocks noGrp="1"/>
          </p:cNvSpPr>
          <p:nvPr>
            <p:ph type="sldNum" idx="12"/>
          </p:nvPr>
        </p:nvSpPr>
        <p:spPr>
          <a:xfrm>
            <a:off x="17458944" y="12618720"/>
            <a:ext cx="5705856" cy="82296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defRPr>
            </a:lvl1pPr>
            <a:lvl2pPr marL="0" lvl="1" indent="0" algn="r">
              <a:spcBef>
                <a:spcPts val="0"/>
              </a:spcBef>
              <a:buNone/>
              <a:defRPr sz="1200">
                <a:solidFill>
                  <a:srgbClr val="888888"/>
                </a:solidFill>
              </a:defRPr>
            </a:lvl2pPr>
            <a:lvl3pPr marL="0" lvl="2" indent="0" algn="r">
              <a:spcBef>
                <a:spcPts val="0"/>
              </a:spcBef>
              <a:buNone/>
              <a:defRPr sz="1200">
                <a:solidFill>
                  <a:srgbClr val="888888"/>
                </a:solidFill>
              </a:defRPr>
            </a:lvl3pPr>
            <a:lvl4pPr marL="0" lvl="3" indent="0" algn="r">
              <a:spcBef>
                <a:spcPts val="0"/>
              </a:spcBef>
              <a:buNone/>
              <a:defRPr sz="1200">
                <a:solidFill>
                  <a:srgbClr val="888888"/>
                </a:solidFill>
              </a:defRPr>
            </a:lvl4pPr>
            <a:lvl5pPr marL="0" lvl="4" indent="0" algn="r">
              <a:spcBef>
                <a:spcPts val="0"/>
              </a:spcBef>
              <a:buNone/>
              <a:defRPr sz="1200">
                <a:solidFill>
                  <a:srgbClr val="888888"/>
                </a:solidFill>
              </a:defRPr>
            </a:lvl5pPr>
            <a:lvl6pPr marL="0" lvl="5" indent="0" algn="r">
              <a:spcBef>
                <a:spcPts val="0"/>
              </a:spcBef>
              <a:buNone/>
              <a:defRPr sz="1200">
                <a:solidFill>
                  <a:srgbClr val="888888"/>
                </a:solidFill>
              </a:defRPr>
            </a:lvl6pPr>
            <a:lvl7pPr marL="0" lvl="6" indent="0" algn="r">
              <a:spcBef>
                <a:spcPts val="0"/>
              </a:spcBef>
              <a:buNone/>
              <a:defRPr sz="1200">
                <a:solidFill>
                  <a:srgbClr val="888888"/>
                </a:solidFill>
              </a:defRPr>
            </a:lvl7pPr>
            <a:lvl8pPr marL="0" lvl="7" indent="0" algn="r">
              <a:spcBef>
                <a:spcPts val="0"/>
              </a:spcBef>
              <a:buNone/>
              <a:defRPr sz="1200">
                <a:solidFill>
                  <a:srgbClr val="888888"/>
                </a:solidFill>
              </a:defRPr>
            </a:lvl8pPr>
            <a:lvl9pPr marL="0" lvl="8" indent="0" algn="r">
              <a:spcBef>
                <a:spcPts val="0"/>
              </a:spcBef>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4"/>
          <p:cNvSpPr txBox="1">
            <a:spLocks noGrp="1"/>
          </p:cNvSpPr>
          <p:nvPr>
            <p:ph type="title"/>
          </p:nvPr>
        </p:nvSpPr>
        <p:spPr>
          <a:xfrm>
            <a:off x="1219200" y="548640"/>
            <a:ext cx="21945600" cy="2286594"/>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4"/>
          <p:cNvSpPr txBox="1">
            <a:spLocks noGrp="1"/>
          </p:cNvSpPr>
          <p:nvPr>
            <p:ph type="dt" idx="10"/>
          </p:nvPr>
        </p:nvSpPr>
        <p:spPr>
          <a:xfrm>
            <a:off x="1219200" y="12618720"/>
            <a:ext cx="5681471" cy="8229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4"/>
          <p:cNvSpPr txBox="1">
            <a:spLocks noGrp="1"/>
          </p:cNvSpPr>
          <p:nvPr>
            <p:ph type="ftr" idx="11"/>
          </p:nvPr>
        </p:nvSpPr>
        <p:spPr>
          <a:xfrm>
            <a:off x="8314944" y="12618720"/>
            <a:ext cx="7729728" cy="82296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4"/>
          <p:cNvSpPr txBox="1">
            <a:spLocks noGrp="1"/>
          </p:cNvSpPr>
          <p:nvPr>
            <p:ph type="sldNum" idx="12"/>
          </p:nvPr>
        </p:nvSpPr>
        <p:spPr>
          <a:xfrm>
            <a:off x="17458944" y="12618720"/>
            <a:ext cx="5705856" cy="82296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defRPr>
            </a:lvl1pPr>
            <a:lvl2pPr marL="0" lvl="1" indent="0" algn="r">
              <a:spcBef>
                <a:spcPts val="0"/>
              </a:spcBef>
              <a:buNone/>
              <a:defRPr sz="1200">
                <a:solidFill>
                  <a:srgbClr val="888888"/>
                </a:solidFill>
              </a:defRPr>
            </a:lvl2pPr>
            <a:lvl3pPr marL="0" lvl="2" indent="0" algn="r">
              <a:spcBef>
                <a:spcPts val="0"/>
              </a:spcBef>
              <a:buNone/>
              <a:defRPr sz="1200">
                <a:solidFill>
                  <a:srgbClr val="888888"/>
                </a:solidFill>
              </a:defRPr>
            </a:lvl3pPr>
            <a:lvl4pPr marL="0" lvl="3" indent="0" algn="r">
              <a:spcBef>
                <a:spcPts val="0"/>
              </a:spcBef>
              <a:buNone/>
              <a:defRPr sz="1200">
                <a:solidFill>
                  <a:srgbClr val="888888"/>
                </a:solidFill>
              </a:defRPr>
            </a:lvl4pPr>
            <a:lvl5pPr marL="0" lvl="4" indent="0" algn="r">
              <a:spcBef>
                <a:spcPts val="0"/>
              </a:spcBef>
              <a:buNone/>
              <a:defRPr sz="1200">
                <a:solidFill>
                  <a:srgbClr val="888888"/>
                </a:solidFill>
              </a:defRPr>
            </a:lvl5pPr>
            <a:lvl6pPr marL="0" lvl="5" indent="0" algn="r">
              <a:spcBef>
                <a:spcPts val="0"/>
              </a:spcBef>
              <a:buNone/>
              <a:defRPr sz="1200">
                <a:solidFill>
                  <a:srgbClr val="888888"/>
                </a:solidFill>
              </a:defRPr>
            </a:lvl6pPr>
            <a:lvl7pPr marL="0" lvl="6" indent="0" algn="r">
              <a:spcBef>
                <a:spcPts val="0"/>
              </a:spcBef>
              <a:buNone/>
              <a:defRPr sz="1200">
                <a:solidFill>
                  <a:srgbClr val="888888"/>
                </a:solidFill>
              </a:defRPr>
            </a:lvl7pPr>
            <a:lvl8pPr marL="0" lvl="7" indent="0" algn="r">
              <a:spcBef>
                <a:spcPts val="0"/>
              </a:spcBef>
              <a:buNone/>
              <a:defRPr sz="1200">
                <a:solidFill>
                  <a:srgbClr val="888888"/>
                </a:solidFill>
              </a:defRPr>
            </a:lvl8pPr>
            <a:lvl9pPr marL="0" lvl="8" indent="0" algn="r">
              <a:spcBef>
                <a:spcPts val="0"/>
              </a:spcBef>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5"/>
          <p:cNvSpPr txBox="1">
            <a:spLocks noGrp="1"/>
          </p:cNvSpPr>
          <p:nvPr>
            <p:ph type="dt" idx="10"/>
          </p:nvPr>
        </p:nvSpPr>
        <p:spPr>
          <a:xfrm>
            <a:off x="1219200" y="12618720"/>
            <a:ext cx="5681471" cy="8229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8314944" y="12618720"/>
            <a:ext cx="7729728" cy="82296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5"/>
          <p:cNvSpPr txBox="1">
            <a:spLocks noGrp="1"/>
          </p:cNvSpPr>
          <p:nvPr>
            <p:ph type="sldNum" idx="12"/>
          </p:nvPr>
        </p:nvSpPr>
        <p:spPr>
          <a:xfrm>
            <a:off x="17458944" y="12618720"/>
            <a:ext cx="5705856" cy="82296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defRPr>
            </a:lvl1pPr>
            <a:lvl2pPr marL="0" lvl="1" indent="0" algn="r">
              <a:spcBef>
                <a:spcPts val="0"/>
              </a:spcBef>
              <a:buNone/>
              <a:defRPr sz="1200">
                <a:solidFill>
                  <a:srgbClr val="888888"/>
                </a:solidFill>
              </a:defRPr>
            </a:lvl2pPr>
            <a:lvl3pPr marL="0" lvl="2" indent="0" algn="r">
              <a:spcBef>
                <a:spcPts val="0"/>
              </a:spcBef>
              <a:buNone/>
              <a:defRPr sz="1200">
                <a:solidFill>
                  <a:srgbClr val="888888"/>
                </a:solidFill>
              </a:defRPr>
            </a:lvl3pPr>
            <a:lvl4pPr marL="0" lvl="3" indent="0" algn="r">
              <a:spcBef>
                <a:spcPts val="0"/>
              </a:spcBef>
              <a:buNone/>
              <a:defRPr sz="1200">
                <a:solidFill>
                  <a:srgbClr val="888888"/>
                </a:solidFill>
              </a:defRPr>
            </a:lvl4pPr>
            <a:lvl5pPr marL="0" lvl="4" indent="0" algn="r">
              <a:spcBef>
                <a:spcPts val="0"/>
              </a:spcBef>
              <a:buNone/>
              <a:defRPr sz="1200">
                <a:solidFill>
                  <a:srgbClr val="888888"/>
                </a:solidFill>
              </a:defRPr>
            </a:lvl5pPr>
            <a:lvl6pPr marL="0" lvl="5" indent="0" algn="r">
              <a:spcBef>
                <a:spcPts val="0"/>
              </a:spcBef>
              <a:buNone/>
              <a:defRPr sz="1200">
                <a:solidFill>
                  <a:srgbClr val="888888"/>
                </a:solidFill>
              </a:defRPr>
            </a:lvl6pPr>
            <a:lvl7pPr marL="0" lvl="6" indent="0" algn="r">
              <a:spcBef>
                <a:spcPts val="0"/>
              </a:spcBef>
              <a:buNone/>
              <a:defRPr sz="1200">
                <a:solidFill>
                  <a:srgbClr val="888888"/>
                </a:solidFill>
              </a:defRPr>
            </a:lvl7pPr>
            <a:lvl8pPr marL="0" lvl="7" indent="0" algn="r">
              <a:spcBef>
                <a:spcPts val="0"/>
              </a:spcBef>
              <a:buNone/>
              <a:defRPr sz="1200">
                <a:solidFill>
                  <a:srgbClr val="888888"/>
                </a:solidFill>
              </a:defRPr>
            </a:lvl8pPr>
            <a:lvl9pPr marL="0" lvl="8" indent="0" algn="r">
              <a:spcBef>
                <a:spcPts val="0"/>
              </a:spcBef>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6"/>
          <p:cNvSpPr txBox="1">
            <a:spLocks noGrp="1"/>
          </p:cNvSpPr>
          <p:nvPr>
            <p:ph type="title"/>
          </p:nvPr>
        </p:nvSpPr>
        <p:spPr>
          <a:xfrm>
            <a:off x="1219200" y="546033"/>
            <a:ext cx="8022336" cy="232061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5184"/>
              <a:buFont typeface="Calibri"/>
              <a:buNone/>
              <a:defRPr sz="5184"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6"/>
          <p:cNvSpPr txBox="1">
            <a:spLocks noGrp="1"/>
          </p:cNvSpPr>
          <p:nvPr>
            <p:ph type="body" idx="1"/>
          </p:nvPr>
        </p:nvSpPr>
        <p:spPr>
          <a:xfrm>
            <a:off x="9531705" y="546033"/>
            <a:ext cx="13633095" cy="11661207"/>
          </a:xfrm>
          <a:prstGeom prst="rect">
            <a:avLst/>
          </a:prstGeom>
          <a:noFill/>
          <a:ln>
            <a:noFill/>
          </a:ln>
        </p:spPr>
        <p:txBody>
          <a:bodyPr spcFirstLastPara="1" wrap="square" lIns="91425" tIns="45700" rIns="91425" bIns="45700" anchor="t" anchorCtr="0">
            <a:normAutofit/>
          </a:bodyPr>
          <a:lstStyle>
            <a:lvl1pPr marL="457200" lvl="0" indent="-765048" algn="l">
              <a:spcBef>
                <a:spcPts val="1690"/>
              </a:spcBef>
              <a:spcAft>
                <a:spcPts val="0"/>
              </a:spcAft>
              <a:buClr>
                <a:schemeClr val="dk1"/>
              </a:buClr>
              <a:buSzPts val="8448"/>
              <a:buChar char="•"/>
              <a:defRPr sz="8448"/>
            </a:lvl1pPr>
            <a:lvl2pPr marL="914400" lvl="1" indent="-691832" algn="l">
              <a:spcBef>
                <a:spcPts val="1459"/>
              </a:spcBef>
              <a:spcAft>
                <a:spcPts val="0"/>
              </a:spcAft>
              <a:buClr>
                <a:schemeClr val="dk1"/>
              </a:buClr>
              <a:buSzPts val="7295"/>
              <a:buChar char="–"/>
              <a:defRPr sz="7294"/>
            </a:lvl2pPr>
            <a:lvl3pPr marL="1371600" lvl="2" indent="-630936" algn="l">
              <a:spcBef>
                <a:spcPts val="1267"/>
              </a:spcBef>
              <a:spcAft>
                <a:spcPts val="0"/>
              </a:spcAft>
              <a:buClr>
                <a:schemeClr val="dk1"/>
              </a:buClr>
              <a:buSzPts val="6336"/>
              <a:buChar char="•"/>
              <a:defRPr sz="6336"/>
            </a:lvl3pPr>
            <a:lvl4pPr marL="1828800" lvl="3" indent="-557784" algn="l">
              <a:spcBef>
                <a:spcPts val="1037"/>
              </a:spcBef>
              <a:spcAft>
                <a:spcPts val="0"/>
              </a:spcAft>
              <a:buClr>
                <a:schemeClr val="dk1"/>
              </a:buClr>
              <a:buSzPts val="5184"/>
              <a:buChar char="–"/>
              <a:defRPr sz="5184"/>
            </a:lvl4pPr>
            <a:lvl5pPr marL="2286000" lvl="4" indent="-557784" algn="l">
              <a:spcBef>
                <a:spcPts val="1037"/>
              </a:spcBef>
              <a:spcAft>
                <a:spcPts val="0"/>
              </a:spcAft>
              <a:buClr>
                <a:schemeClr val="dk1"/>
              </a:buClr>
              <a:buSzPts val="5184"/>
              <a:buChar char="»"/>
              <a:defRPr sz="5184"/>
            </a:lvl5pPr>
            <a:lvl6pPr marL="2743200" lvl="5" indent="-557784" algn="l">
              <a:spcBef>
                <a:spcPts val="1037"/>
              </a:spcBef>
              <a:spcAft>
                <a:spcPts val="0"/>
              </a:spcAft>
              <a:buClr>
                <a:schemeClr val="dk1"/>
              </a:buClr>
              <a:buSzPts val="5184"/>
              <a:buChar char="•"/>
              <a:defRPr sz="5184"/>
            </a:lvl6pPr>
            <a:lvl7pPr marL="3200400" lvl="6" indent="-557784" algn="l">
              <a:spcBef>
                <a:spcPts val="1037"/>
              </a:spcBef>
              <a:spcAft>
                <a:spcPts val="0"/>
              </a:spcAft>
              <a:buClr>
                <a:schemeClr val="dk1"/>
              </a:buClr>
              <a:buSzPts val="5184"/>
              <a:buChar char="•"/>
              <a:defRPr sz="5184"/>
            </a:lvl7pPr>
            <a:lvl8pPr marL="3657600" lvl="7" indent="-557784" algn="l">
              <a:spcBef>
                <a:spcPts val="1037"/>
              </a:spcBef>
              <a:spcAft>
                <a:spcPts val="0"/>
              </a:spcAft>
              <a:buClr>
                <a:schemeClr val="dk1"/>
              </a:buClr>
              <a:buSzPts val="5184"/>
              <a:buChar char="•"/>
              <a:defRPr sz="5184"/>
            </a:lvl8pPr>
            <a:lvl9pPr marL="4114800" lvl="8" indent="-557784" algn="l">
              <a:spcBef>
                <a:spcPts val="1037"/>
              </a:spcBef>
              <a:spcAft>
                <a:spcPts val="0"/>
              </a:spcAft>
              <a:buClr>
                <a:schemeClr val="dk1"/>
              </a:buClr>
              <a:buSzPts val="5184"/>
              <a:buChar char="•"/>
              <a:defRPr sz="5184"/>
            </a:lvl9pPr>
          </a:lstStyle>
          <a:p>
            <a:endParaRPr/>
          </a:p>
        </p:txBody>
      </p:sp>
      <p:sp>
        <p:nvSpPr>
          <p:cNvPr id="57" name="Google Shape;57;p16"/>
          <p:cNvSpPr txBox="1">
            <a:spLocks noGrp="1"/>
          </p:cNvSpPr>
          <p:nvPr>
            <p:ph type="body" idx="2"/>
          </p:nvPr>
        </p:nvSpPr>
        <p:spPr>
          <a:xfrm>
            <a:off x="1219200" y="2866644"/>
            <a:ext cx="8019897" cy="9340596"/>
          </a:xfrm>
          <a:prstGeom prst="rect">
            <a:avLst/>
          </a:prstGeom>
          <a:noFill/>
          <a:ln>
            <a:noFill/>
          </a:ln>
        </p:spPr>
        <p:txBody>
          <a:bodyPr spcFirstLastPara="1" wrap="square" lIns="91425" tIns="45700" rIns="91425" bIns="45700" anchor="t" anchorCtr="0">
            <a:normAutofit/>
          </a:bodyPr>
          <a:lstStyle>
            <a:lvl1pPr marL="457200" lvl="0" indent="-228600" algn="l">
              <a:spcBef>
                <a:spcPts val="729"/>
              </a:spcBef>
              <a:spcAft>
                <a:spcPts val="0"/>
              </a:spcAft>
              <a:buClr>
                <a:schemeClr val="dk1"/>
              </a:buClr>
              <a:buSzPts val="3647"/>
              <a:buNone/>
              <a:defRPr sz="3647"/>
            </a:lvl1pPr>
            <a:lvl2pPr marL="914400" lvl="1" indent="-228600" algn="l">
              <a:spcBef>
                <a:spcPts val="614"/>
              </a:spcBef>
              <a:spcAft>
                <a:spcPts val="0"/>
              </a:spcAft>
              <a:buClr>
                <a:schemeClr val="dk1"/>
              </a:buClr>
              <a:buSzPts val="3071"/>
              <a:buNone/>
              <a:defRPr sz="3071"/>
            </a:lvl2pPr>
            <a:lvl3pPr marL="1371600" lvl="2" indent="-228600" algn="l">
              <a:spcBef>
                <a:spcPts val="530"/>
              </a:spcBef>
              <a:spcAft>
                <a:spcPts val="0"/>
              </a:spcAft>
              <a:buClr>
                <a:schemeClr val="dk1"/>
              </a:buClr>
              <a:buSzPts val="2649"/>
              <a:buNone/>
              <a:defRPr sz="2649"/>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228600" algn="l">
              <a:spcBef>
                <a:spcPts val="480"/>
              </a:spcBef>
              <a:spcAft>
                <a:spcPts val="0"/>
              </a:spcAft>
              <a:buClr>
                <a:schemeClr val="dk1"/>
              </a:buClr>
              <a:buSzPts val="2400"/>
              <a:buNone/>
              <a:defRPr sz="2400"/>
            </a:lvl6pPr>
            <a:lvl7pPr marL="3200400" lvl="6" indent="-228600" algn="l">
              <a:spcBef>
                <a:spcPts val="480"/>
              </a:spcBef>
              <a:spcAft>
                <a:spcPts val="0"/>
              </a:spcAft>
              <a:buClr>
                <a:schemeClr val="dk1"/>
              </a:buClr>
              <a:buSzPts val="2400"/>
              <a:buNone/>
              <a:defRPr sz="2400"/>
            </a:lvl7pPr>
            <a:lvl8pPr marL="3657600" lvl="7" indent="-228600" algn="l">
              <a:spcBef>
                <a:spcPts val="480"/>
              </a:spcBef>
              <a:spcAft>
                <a:spcPts val="0"/>
              </a:spcAft>
              <a:buClr>
                <a:schemeClr val="dk1"/>
              </a:buClr>
              <a:buSzPts val="2400"/>
              <a:buNone/>
              <a:defRPr sz="2400"/>
            </a:lvl8pPr>
            <a:lvl9pPr marL="4114800" lvl="8" indent="-228600" algn="l">
              <a:spcBef>
                <a:spcPts val="480"/>
              </a:spcBef>
              <a:spcAft>
                <a:spcPts val="0"/>
              </a:spcAft>
              <a:buClr>
                <a:schemeClr val="dk1"/>
              </a:buClr>
              <a:buSzPts val="2400"/>
              <a:buNone/>
              <a:defRPr sz="2400"/>
            </a:lvl9pPr>
          </a:lstStyle>
          <a:p>
            <a:endParaRPr/>
          </a:p>
        </p:txBody>
      </p:sp>
      <p:sp>
        <p:nvSpPr>
          <p:cNvPr id="58" name="Google Shape;58;p16"/>
          <p:cNvSpPr txBox="1">
            <a:spLocks noGrp="1"/>
          </p:cNvSpPr>
          <p:nvPr>
            <p:ph type="dt" idx="10"/>
          </p:nvPr>
        </p:nvSpPr>
        <p:spPr>
          <a:xfrm>
            <a:off x="1219200" y="12618720"/>
            <a:ext cx="5681471" cy="8229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6"/>
          <p:cNvSpPr txBox="1">
            <a:spLocks noGrp="1"/>
          </p:cNvSpPr>
          <p:nvPr>
            <p:ph type="ftr" idx="11"/>
          </p:nvPr>
        </p:nvSpPr>
        <p:spPr>
          <a:xfrm>
            <a:off x="8314944" y="12618720"/>
            <a:ext cx="7729728" cy="82296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6"/>
          <p:cNvSpPr txBox="1">
            <a:spLocks noGrp="1"/>
          </p:cNvSpPr>
          <p:nvPr>
            <p:ph type="sldNum" idx="12"/>
          </p:nvPr>
        </p:nvSpPr>
        <p:spPr>
          <a:xfrm>
            <a:off x="17458944" y="12618720"/>
            <a:ext cx="5705856" cy="82296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defRPr>
            </a:lvl1pPr>
            <a:lvl2pPr marL="0" lvl="1" indent="0" algn="r">
              <a:spcBef>
                <a:spcPts val="0"/>
              </a:spcBef>
              <a:buNone/>
              <a:defRPr sz="1200">
                <a:solidFill>
                  <a:srgbClr val="888888"/>
                </a:solidFill>
              </a:defRPr>
            </a:lvl2pPr>
            <a:lvl3pPr marL="0" lvl="2" indent="0" algn="r">
              <a:spcBef>
                <a:spcPts val="0"/>
              </a:spcBef>
              <a:buNone/>
              <a:defRPr sz="1200">
                <a:solidFill>
                  <a:srgbClr val="888888"/>
                </a:solidFill>
              </a:defRPr>
            </a:lvl3pPr>
            <a:lvl4pPr marL="0" lvl="3" indent="0" algn="r">
              <a:spcBef>
                <a:spcPts val="0"/>
              </a:spcBef>
              <a:buNone/>
              <a:defRPr sz="1200">
                <a:solidFill>
                  <a:srgbClr val="888888"/>
                </a:solidFill>
              </a:defRPr>
            </a:lvl4pPr>
            <a:lvl5pPr marL="0" lvl="4" indent="0" algn="r">
              <a:spcBef>
                <a:spcPts val="0"/>
              </a:spcBef>
              <a:buNone/>
              <a:defRPr sz="1200">
                <a:solidFill>
                  <a:srgbClr val="888888"/>
                </a:solidFill>
              </a:defRPr>
            </a:lvl5pPr>
            <a:lvl6pPr marL="0" lvl="5" indent="0" algn="r">
              <a:spcBef>
                <a:spcPts val="0"/>
              </a:spcBef>
              <a:buNone/>
              <a:defRPr sz="1200">
                <a:solidFill>
                  <a:srgbClr val="888888"/>
                </a:solidFill>
              </a:defRPr>
            </a:lvl6pPr>
            <a:lvl7pPr marL="0" lvl="6" indent="0" algn="r">
              <a:spcBef>
                <a:spcPts val="0"/>
              </a:spcBef>
              <a:buNone/>
              <a:defRPr sz="1200">
                <a:solidFill>
                  <a:srgbClr val="888888"/>
                </a:solidFill>
              </a:defRPr>
            </a:lvl7pPr>
            <a:lvl8pPr marL="0" lvl="7" indent="0" algn="r">
              <a:spcBef>
                <a:spcPts val="0"/>
              </a:spcBef>
              <a:buNone/>
              <a:defRPr sz="1200">
                <a:solidFill>
                  <a:srgbClr val="888888"/>
                </a:solidFill>
              </a:defRPr>
            </a:lvl8pPr>
            <a:lvl9pPr marL="0" lvl="8" indent="0" algn="r">
              <a:spcBef>
                <a:spcPts val="0"/>
              </a:spcBef>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7"/>
          <p:cNvSpPr txBox="1">
            <a:spLocks noGrp="1"/>
          </p:cNvSpPr>
          <p:nvPr>
            <p:ph type="title"/>
          </p:nvPr>
        </p:nvSpPr>
        <p:spPr>
          <a:xfrm>
            <a:off x="4779264" y="9601200"/>
            <a:ext cx="14630400" cy="109728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5184"/>
              <a:buFont typeface="Calibri"/>
              <a:buNone/>
              <a:defRPr sz="5184"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7"/>
          <p:cNvSpPr>
            <a:spLocks noGrp="1"/>
          </p:cNvSpPr>
          <p:nvPr>
            <p:ph type="pic" idx="2"/>
          </p:nvPr>
        </p:nvSpPr>
        <p:spPr>
          <a:xfrm>
            <a:off x="4779264" y="1220723"/>
            <a:ext cx="14630400" cy="8233715"/>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4" name="Google Shape;64;p17"/>
          <p:cNvSpPr txBox="1">
            <a:spLocks noGrp="1"/>
          </p:cNvSpPr>
          <p:nvPr>
            <p:ph type="body" idx="1"/>
          </p:nvPr>
        </p:nvSpPr>
        <p:spPr>
          <a:xfrm>
            <a:off x="4779264" y="10698480"/>
            <a:ext cx="14630400" cy="1508760"/>
          </a:xfrm>
          <a:prstGeom prst="rect">
            <a:avLst/>
          </a:prstGeom>
          <a:noFill/>
          <a:ln>
            <a:noFill/>
          </a:ln>
        </p:spPr>
        <p:txBody>
          <a:bodyPr spcFirstLastPara="1" wrap="square" lIns="91425" tIns="45700" rIns="91425" bIns="45700" anchor="t" anchorCtr="0">
            <a:normAutofit/>
          </a:bodyPr>
          <a:lstStyle>
            <a:lvl1pPr marL="457200" lvl="0" indent="-228600" algn="l">
              <a:spcBef>
                <a:spcPts val="729"/>
              </a:spcBef>
              <a:spcAft>
                <a:spcPts val="0"/>
              </a:spcAft>
              <a:buClr>
                <a:schemeClr val="dk1"/>
              </a:buClr>
              <a:buSzPts val="3647"/>
              <a:buNone/>
              <a:defRPr sz="3647"/>
            </a:lvl1pPr>
            <a:lvl2pPr marL="914400" lvl="1" indent="-228600" algn="l">
              <a:spcBef>
                <a:spcPts val="614"/>
              </a:spcBef>
              <a:spcAft>
                <a:spcPts val="0"/>
              </a:spcAft>
              <a:buClr>
                <a:schemeClr val="dk1"/>
              </a:buClr>
              <a:buSzPts val="3071"/>
              <a:buNone/>
              <a:defRPr sz="3071"/>
            </a:lvl2pPr>
            <a:lvl3pPr marL="1371600" lvl="2" indent="-228600" algn="l">
              <a:spcBef>
                <a:spcPts val="530"/>
              </a:spcBef>
              <a:spcAft>
                <a:spcPts val="0"/>
              </a:spcAft>
              <a:buClr>
                <a:schemeClr val="dk1"/>
              </a:buClr>
              <a:buSzPts val="2649"/>
              <a:buNone/>
              <a:defRPr sz="2649"/>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228600" algn="l">
              <a:spcBef>
                <a:spcPts val="480"/>
              </a:spcBef>
              <a:spcAft>
                <a:spcPts val="0"/>
              </a:spcAft>
              <a:buClr>
                <a:schemeClr val="dk1"/>
              </a:buClr>
              <a:buSzPts val="2400"/>
              <a:buNone/>
              <a:defRPr sz="2400"/>
            </a:lvl6pPr>
            <a:lvl7pPr marL="3200400" lvl="6" indent="-228600" algn="l">
              <a:spcBef>
                <a:spcPts val="480"/>
              </a:spcBef>
              <a:spcAft>
                <a:spcPts val="0"/>
              </a:spcAft>
              <a:buClr>
                <a:schemeClr val="dk1"/>
              </a:buClr>
              <a:buSzPts val="2400"/>
              <a:buNone/>
              <a:defRPr sz="2400"/>
            </a:lvl7pPr>
            <a:lvl8pPr marL="3657600" lvl="7" indent="-228600" algn="l">
              <a:spcBef>
                <a:spcPts val="480"/>
              </a:spcBef>
              <a:spcAft>
                <a:spcPts val="0"/>
              </a:spcAft>
              <a:buClr>
                <a:schemeClr val="dk1"/>
              </a:buClr>
              <a:buSzPts val="2400"/>
              <a:buNone/>
              <a:defRPr sz="2400"/>
            </a:lvl8pPr>
            <a:lvl9pPr marL="4114800" lvl="8" indent="-228600" algn="l">
              <a:spcBef>
                <a:spcPts val="480"/>
              </a:spcBef>
              <a:spcAft>
                <a:spcPts val="0"/>
              </a:spcAft>
              <a:buClr>
                <a:schemeClr val="dk1"/>
              </a:buClr>
              <a:buSzPts val="2400"/>
              <a:buNone/>
              <a:defRPr sz="2400"/>
            </a:lvl9pPr>
          </a:lstStyle>
          <a:p>
            <a:endParaRPr/>
          </a:p>
        </p:txBody>
      </p:sp>
      <p:sp>
        <p:nvSpPr>
          <p:cNvPr id="65" name="Google Shape;65;p17"/>
          <p:cNvSpPr txBox="1">
            <a:spLocks noGrp="1"/>
          </p:cNvSpPr>
          <p:nvPr>
            <p:ph type="dt" idx="10"/>
          </p:nvPr>
        </p:nvSpPr>
        <p:spPr>
          <a:xfrm>
            <a:off x="1219200" y="12618720"/>
            <a:ext cx="5681471" cy="8229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7"/>
          <p:cNvSpPr txBox="1">
            <a:spLocks noGrp="1"/>
          </p:cNvSpPr>
          <p:nvPr>
            <p:ph type="ftr" idx="11"/>
          </p:nvPr>
        </p:nvSpPr>
        <p:spPr>
          <a:xfrm>
            <a:off x="8314944" y="12618720"/>
            <a:ext cx="7729728" cy="82296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7"/>
          <p:cNvSpPr txBox="1">
            <a:spLocks noGrp="1"/>
          </p:cNvSpPr>
          <p:nvPr>
            <p:ph type="sldNum" idx="12"/>
          </p:nvPr>
        </p:nvSpPr>
        <p:spPr>
          <a:xfrm>
            <a:off x="17458944" y="12618720"/>
            <a:ext cx="5705856" cy="82296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defRPr>
            </a:lvl1pPr>
            <a:lvl2pPr marL="0" lvl="1" indent="0" algn="r">
              <a:spcBef>
                <a:spcPts val="0"/>
              </a:spcBef>
              <a:buNone/>
              <a:defRPr sz="1200">
                <a:solidFill>
                  <a:srgbClr val="888888"/>
                </a:solidFill>
              </a:defRPr>
            </a:lvl2pPr>
            <a:lvl3pPr marL="0" lvl="2" indent="0" algn="r">
              <a:spcBef>
                <a:spcPts val="0"/>
              </a:spcBef>
              <a:buNone/>
              <a:defRPr sz="1200">
                <a:solidFill>
                  <a:srgbClr val="888888"/>
                </a:solidFill>
              </a:defRPr>
            </a:lvl3pPr>
            <a:lvl4pPr marL="0" lvl="3" indent="0" algn="r">
              <a:spcBef>
                <a:spcPts val="0"/>
              </a:spcBef>
              <a:buNone/>
              <a:defRPr sz="1200">
                <a:solidFill>
                  <a:srgbClr val="888888"/>
                </a:solidFill>
              </a:defRPr>
            </a:lvl4pPr>
            <a:lvl5pPr marL="0" lvl="4" indent="0" algn="r">
              <a:spcBef>
                <a:spcPts val="0"/>
              </a:spcBef>
              <a:buNone/>
              <a:defRPr sz="1200">
                <a:solidFill>
                  <a:srgbClr val="888888"/>
                </a:solidFill>
              </a:defRPr>
            </a:lvl5pPr>
            <a:lvl6pPr marL="0" lvl="5" indent="0" algn="r">
              <a:spcBef>
                <a:spcPts val="0"/>
              </a:spcBef>
              <a:buNone/>
              <a:defRPr sz="1200">
                <a:solidFill>
                  <a:srgbClr val="888888"/>
                </a:solidFill>
              </a:defRPr>
            </a:lvl6pPr>
            <a:lvl7pPr marL="0" lvl="6" indent="0" algn="r">
              <a:spcBef>
                <a:spcPts val="0"/>
              </a:spcBef>
              <a:buNone/>
              <a:defRPr sz="1200">
                <a:solidFill>
                  <a:srgbClr val="888888"/>
                </a:solidFill>
              </a:defRPr>
            </a:lvl7pPr>
            <a:lvl8pPr marL="0" lvl="7" indent="0" algn="r">
              <a:spcBef>
                <a:spcPts val="0"/>
              </a:spcBef>
              <a:buNone/>
              <a:defRPr sz="1200">
                <a:solidFill>
                  <a:srgbClr val="888888"/>
                </a:solidFill>
              </a:defRPr>
            </a:lvl8pPr>
            <a:lvl9pPr marL="0" lvl="8" indent="0" algn="r">
              <a:spcBef>
                <a:spcPts val="0"/>
              </a:spcBef>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1219200" y="548640"/>
            <a:ext cx="21945600" cy="2286594"/>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8"/>
          <p:cNvSpPr txBox="1">
            <a:spLocks noGrp="1"/>
          </p:cNvSpPr>
          <p:nvPr>
            <p:ph type="body" idx="1"/>
          </p:nvPr>
        </p:nvSpPr>
        <p:spPr>
          <a:xfrm>
            <a:off x="1219200" y="3195828"/>
            <a:ext cx="21945600" cy="901141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8"/>
          <p:cNvSpPr txBox="1">
            <a:spLocks noGrp="1"/>
          </p:cNvSpPr>
          <p:nvPr>
            <p:ph type="dt" idx="10"/>
          </p:nvPr>
        </p:nvSpPr>
        <p:spPr>
          <a:xfrm>
            <a:off x="1219200" y="12618720"/>
            <a:ext cx="5681471" cy="82296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8"/>
          <p:cNvSpPr txBox="1">
            <a:spLocks noGrp="1"/>
          </p:cNvSpPr>
          <p:nvPr>
            <p:ph type="ftr" idx="11"/>
          </p:nvPr>
        </p:nvSpPr>
        <p:spPr>
          <a:xfrm>
            <a:off x="8314944" y="12618720"/>
            <a:ext cx="7729728" cy="82296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8"/>
          <p:cNvSpPr txBox="1">
            <a:spLocks noGrp="1"/>
          </p:cNvSpPr>
          <p:nvPr>
            <p:ph type="sldNum" idx="12"/>
          </p:nvPr>
        </p:nvSpPr>
        <p:spPr>
          <a:xfrm>
            <a:off x="17458944" y="12618720"/>
            <a:ext cx="5705856" cy="82296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title"/>
          </p:nvPr>
        </p:nvSpPr>
        <p:spPr>
          <a:xfrm>
            <a:off x="1219200" y="548640"/>
            <a:ext cx="21945600" cy="228659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pic>
        <p:nvPicPr>
          <p:cNvPr id="85" name="Google Shape;85;p1"/>
          <p:cNvPicPr preferRelativeResize="0">
            <a:picLocks noGrp="1"/>
          </p:cNvPicPr>
          <p:nvPr>
            <p:ph type="body" idx="1"/>
          </p:nvPr>
        </p:nvPicPr>
        <p:blipFill rotWithShape="1">
          <a:blip r:embed="rId3">
            <a:alphaModFix/>
          </a:blip>
          <a:srcRect/>
          <a:stretch/>
        </p:blipFill>
        <p:spPr>
          <a:xfrm>
            <a:off x="0" y="0"/>
            <a:ext cx="24384001" cy="137160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2" descr="A pair of sunglasses on a white surface&#10;&#10;Description automatically generated with low confidence"/>
          <p:cNvPicPr preferRelativeResize="0"/>
          <p:nvPr/>
        </p:nvPicPr>
        <p:blipFill rotWithShape="1">
          <a:blip r:embed="rId3">
            <a:alphaModFix/>
          </a:blip>
          <a:srcRect/>
          <a:stretch/>
        </p:blipFill>
        <p:spPr>
          <a:xfrm>
            <a:off x="0" y="0"/>
            <a:ext cx="24384000" cy="13716000"/>
          </a:xfrm>
          <a:prstGeom prst="rect">
            <a:avLst/>
          </a:prstGeom>
          <a:noFill/>
          <a:ln>
            <a:noFill/>
          </a:ln>
        </p:spPr>
      </p:pic>
      <p:pic>
        <p:nvPicPr>
          <p:cNvPr id="91" name="Google Shape;91;p2"/>
          <p:cNvPicPr preferRelativeResize="0"/>
          <p:nvPr/>
        </p:nvPicPr>
        <p:blipFill rotWithShape="1">
          <a:blip r:embed="rId4">
            <a:alphaModFix/>
          </a:blip>
          <a:srcRect/>
          <a:stretch/>
        </p:blipFill>
        <p:spPr>
          <a:xfrm>
            <a:off x="1269999" y="1270000"/>
            <a:ext cx="9718650" cy="4746645"/>
          </a:xfrm>
          <a:prstGeom prst="rect">
            <a:avLst/>
          </a:prstGeom>
          <a:noFill/>
          <a:ln>
            <a:noFill/>
          </a:ln>
        </p:spPr>
      </p:pic>
      <p:sp>
        <p:nvSpPr>
          <p:cNvPr id="92" name="Google Shape;92;p2"/>
          <p:cNvSpPr txBox="1"/>
          <p:nvPr/>
        </p:nvSpPr>
        <p:spPr>
          <a:xfrm>
            <a:off x="1989774" y="1765022"/>
            <a:ext cx="8279100" cy="3756600"/>
          </a:xfrm>
          <a:prstGeom prst="rect">
            <a:avLst/>
          </a:prstGeom>
          <a:noFill/>
          <a:ln>
            <a:noFill/>
          </a:ln>
        </p:spPr>
        <p:txBody>
          <a:bodyPr spcFirstLastPara="1" wrap="square" lIns="0" tIns="0" rIns="0" bIns="0" anchor="t" anchorCtr="0">
            <a:noAutofit/>
          </a:bodyPr>
          <a:lstStyle/>
          <a:p>
            <a:pPr marL="0" marR="0" lvl="0" indent="0" algn="l" rtl="0">
              <a:lnSpc>
                <a:spcPct val="113433"/>
              </a:lnSpc>
              <a:spcBef>
                <a:spcPts val="0"/>
              </a:spcBef>
              <a:spcAft>
                <a:spcPts val="0"/>
              </a:spcAft>
              <a:buNone/>
            </a:pPr>
            <a:r>
              <a:rPr lang="en-US" sz="9600" b="0" i="0" u="none" strike="noStrike" cap="none" dirty="0">
                <a:solidFill>
                  <a:srgbClr val="FFFFFF"/>
                </a:solidFill>
                <a:latin typeface="+mn-lt"/>
                <a:ea typeface="Metal"/>
                <a:cs typeface="Metal"/>
                <a:sym typeface="Metal"/>
              </a:rPr>
              <a:t>Ruby Becomes  </a:t>
            </a:r>
            <a:endParaRPr sz="1200" dirty="0">
              <a:latin typeface="+mn-lt"/>
            </a:endParaRPr>
          </a:p>
          <a:p>
            <a:pPr marL="0" marR="0" lvl="0" indent="0" algn="l" rtl="0">
              <a:lnSpc>
                <a:spcPct val="113433"/>
              </a:lnSpc>
              <a:spcBef>
                <a:spcPts val="0"/>
              </a:spcBef>
              <a:spcAft>
                <a:spcPts val="0"/>
              </a:spcAft>
              <a:buNone/>
            </a:pPr>
            <a:r>
              <a:rPr lang="en-US" sz="9600" b="0" i="0" u="none" strike="noStrike" cap="none" dirty="0">
                <a:solidFill>
                  <a:srgbClr val="FFFFFF"/>
                </a:solidFill>
                <a:latin typeface="+mn-lt"/>
                <a:ea typeface="Metal"/>
                <a:cs typeface="Metal"/>
                <a:sym typeface="Metal"/>
              </a:rPr>
              <a:t>an Upstander</a:t>
            </a:r>
            <a:endParaRPr sz="1200" dirty="0">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3" descr="A picture containing text&#10;&#10;Description automatically generated"/>
          <p:cNvPicPr preferRelativeResize="0"/>
          <p:nvPr/>
        </p:nvPicPr>
        <p:blipFill rotWithShape="1">
          <a:blip r:embed="rId3">
            <a:alphaModFix/>
          </a:blip>
          <a:srcRect/>
          <a:stretch/>
        </p:blipFill>
        <p:spPr>
          <a:xfrm>
            <a:off x="0" y="0"/>
            <a:ext cx="24384000" cy="13716000"/>
          </a:xfrm>
          <a:prstGeom prst="rect">
            <a:avLst/>
          </a:prstGeom>
          <a:noFill/>
          <a:ln>
            <a:noFill/>
          </a:ln>
        </p:spPr>
      </p:pic>
      <p:sp>
        <p:nvSpPr>
          <p:cNvPr id="98" name="Google Shape;98;p3"/>
          <p:cNvSpPr txBox="1"/>
          <p:nvPr/>
        </p:nvSpPr>
        <p:spPr>
          <a:xfrm>
            <a:off x="15468600" y="1654906"/>
            <a:ext cx="7188200" cy="9664701"/>
          </a:xfrm>
          <a:prstGeom prst="rect">
            <a:avLst/>
          </a:prstGeom>
          <a:noFill/>
          <a:ln>
            <a:noFill/>
          </a:ln>
        </p:spPr>
        <p:txBody>
          <a:bodyPr spcFirstLastPara="1" wrap="square" lIns="0" tIns="0" rIns="0" bIns="0" anchor="t" anchorCtr="0">
            <a:noAutofit/>
          </a:bodyPr>
          <a:lstStyle/>
          <a:p>
            <a:pPr marL="0" marR="0" lvl="0" indent="0" algn="ctr" rtl="0">
              <a:lnSpc>
                <a:spcPct val="128571"/>
              </a:lnSpc>
              <a:spcBef>
                <a:spcPts val="0"/>
              </a:spcBef>
              <a:spcAft>
                <a:spcPts val="0"/>
              </a:spcAft>
              <a:buNone/>
            </a:pPr>
            <a:r>
              <a:rPr lang="en-US" sz="3200" b="0" i="0" u="none" strike="noStrike" cap="none" dirty="0">
                <a:solidFill>
                  <a:schemeClr val="dk1"/>
                </a:solidFill>
                <a:latin typeface="+mn-lt"/>
                <a:ea typeface="Metal"/>
                <a:cs typeface="Metal"/>
                <a:sym typeface="Metal"/>
              </a:rPr>
              <a:t>Ruby had become good friends with all the toys on the shelf above the teacher’s desk, but especially Dolly. Ruby had taken a photo with Dolly and wanted to share it with their friends.</a:t>
            </a:r>
            <a:endParaRPr sz="3200" dirty="0">
              <a:latin typeface="+mn-lt"/>
            </a:endParaRPr>
          </a:p>
          <a:p>
            <a:pPr marL="0" marR="0" lvl="0" indent="0" algn="ctr" rtl="0">
              <a:lnSpc>
                <a:spcPct val="128571"/>
              </a:lnSpc>
              <a:spcBef>
                <a:spcPts val="4000"/>
              </a:spcBef>
              <a:spcAft>
                <a:spcPts val="0"/>
              </a:spcAft>
              <a:buNone/>
            </a:pPr>
            <a:r>
              <a:rPr lang="en-US" sz="3200" b="0" i="0" u="none" strike="noStrike" cap="none" dirty="0">
                <a:solidFill>
                  <a:schemeClr val="dk1"/>
                </a:solidFill>
                <a:latin typeface="+mn-lt"/>
                <a:ea typeface="Metal"/>
                <a:cs typeface="Metal"/>
                <a:sym typeface="Metal"/>
              </a:rPr>
              <a:t>​She shared the picture with friends on her </a:t>
            </a:r>
            <a:r>
              <a:rPr lang="en-US" sz="3200" b="0" i="0" u="none" strike="noStrike" cap="none" dirty="0" err="1">
                <a:solidFill>
                  <a:schemeClr val="dk1"/>
                </a:solidFill>
                <a:latin typeface="+mn-lt"/>
                <a:ea typeface="Metal"/>
                <a:cs typeface="Metal"/>
                <a:sym typeface="Metal"/>
              </a:rPr>
              <a:t>favourite</a:t>
            </a:r>
            <a:r>
              <a:rPr lang="en-US" sz="3200" b="0" i="0" u="none" strike="noStrike" cap="none" dirty="0">
                <a:solidFill>
                  <a:schemeClr val="dk1"/>
                </a:solidFill>
                <a:latin typeface="+mn-lt"/>
                <a:ea typeface="Metal"/>
                <a:cs typeface="Metal"/>
                <a:sym typeface="Metal"/>
              </a:rPr>
              <a:t> messaging site, </a:t>
            </a:r>
            <a:r>
              <a:rPr lang="en-US" sz="3200" b="0" i="0" u="none" strike="noStrike" cap="none" dirty="0" err="1">
                <a:solidFill>
                  <a:schemeClr val="dk1"/>
                </a:solidFill>
                <a:latin typeface="+mn-lt"/>
                <a:ea typeface="Metal"/>
                <a:cs typeface="Metal"/>
                <a:sym typeface="Metal"/>
              </a:rPr>
              <a:t>Instachat</a:t>
            </a:r>
            <a:r>
              <a:rPr lang="en-US" sz="3200" b="0" i="0" u="none" strike="noStrike" cap="none" dirty="0">
                <a:solidFill>
                  <a:schemeClr val="dk1"/>
                </a:solidFill>
                <a:latin typeface="+mn-lt"/>
                <a:ea typeface="Metal"/>
                <a:cs typeface="Metal"/>
                <a:sym typeface="Metal"/>
              </a:rPr>
              <a:t>. It was a really good photo which showed the two friends, laughing. Ruby was happy to see some of her friends ‘liking’ the photo and posting love-heart emojis and nice comments like, ‘Such a nice pic’ or ‘Best friends forever.’</a:t>
            </a:r>
            <a:endParaRPr sz="3200" dirty="0">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4" descr="A picture containing text, indoor&#10;&#10;Description automatically generated"/>
          <p:cNvPicPr preferRelativeResize="0"/>
          <p:nvPr/>
        </p:nvPicPr>
        <p:blipFill rotWithShape="1">
          <a:blip r:embed="rId3">
            <a:alphaModFix/>
          </a:blip>
          <a:srcRect/>
          <a:stretch/>
        </p:blipFill>
        <p:spPr>
          <a:xfrm>
            <a:off x="0" y="0"/>
            <a:ext cx="24384000" cy="13716000"/>
          </a:xfrm>
          <a:prstGeom prst="rect">
            <a:avLst/>
          </a:prstGeom>
          <a:noFill/>
          <a:ln>
            <a:noFill/>
          </a:ln>
        </p:spPr>
      </p:pic>
      <p:sp>
        <p:nvSpPr>
          <p:cNvPr id="104" name="Google Shape;104;p4"/>
          <p:cNvSpPr txBox="1"/>
          <p:nvPr/>
        </p:nvSpPr>
        <p:spPr>
          <a:xfrm>
            <a:off x="1270000" y="1790702"/>
            <a:ext cx="7188200" cy="10096495"/>
          </a:xfrm>
          <a:prstGeom prst="rect">
            <a:avLst/>
          </a:prstGeom>
          <a:noFill/>
          <a:ln>
            <a:noFill/>
          </a:ln>
        </p:spPr>
        <p:txBody>
          <a:bodyPr spcFirstLastPara="1" wrap="square" lIns="0" tIns="0" rIns="0" bIns="0" anchor="t" anchorCtr="0">
            <a:noAutofit/>
          </a:bodyPr>
          <a:lstStyle/>
          <a:p>
            <a:pPr marL="0" marR="0" lvl="0" indent="0" algn="ctr" rtl="0">
              <a:lnSpc>
                <a:spcPct val="128571"/>
              </a:lnSpc>
              <a:spcBef>
                <a:spcPts val="0"/>
              </a:spcBef>
              <a:spcAft>
                <a:spcPts val="0"/>
              </a:spcAft>
              <a:buNone/>
            </a:pPr>
            <a:r>
              <a:rPr lang="en-US" sz="3200" b="0" i="0" u="none" strike="noStrike" cap="none" dirty="0">
                <a:solidFill>
                  <a:schemeClr val="dk1"/>
                </a:solidFill>
                <a:latin typeface="+mn-lt"/>
                <a:ea typeface="Metal"/>
                <a:cs typeface="Metal"/>
                <a:sym typeface="Metal"/>
              </a:rPr>
              <a:t>But then, a strange comment appeared from somebody she didn’t know. It said, ‘That doll has no eyes! Ha </a:t>
            </a:r>
            <a:r>
              <a:rPr lang="en-US" sz="3200" b="0" i="0" u="none" strike="noStrike" cap="none" dirty="0" err="1">
                <a:solidFill>
                  <a:schemeClr val="dk1"/>
                </a:solidFill>
                <a:latin typeface="+mn-lt"/>
                <a:ea typeface="Metal"/>
                <a:cs typeface="Metal"/>
                <a:sym typeface="Metal"/>
              </a:rPr>
              <a:t>ha</a:t>
            </a:r>
            <a:r>
              <a:rPr lang="en-US" sz="3200" b="0" i="0" u="none" strike="noStrike" cap="none" dirty="0">
                <a:solidFill>
                  <a:schemeClr val="dk1"/>
                </a:solidFill>
                <a:latin typeface="+mn-lt"/>
                <a:ea typeface="Metal"/>
                <a:cs typeface="Metal"/>
                <a:sym typeface="Metal"/>
              </a:rPr>
              <a:t>!’</a:t>
            </a:r>
            <a:endParaRPr sz="3200" dirty="0">
              <a:latin typeface="+mn-lt"/>
            </a:endParaRPr>
          </a:p>
          <a:p>
            <a:pPr marL="0" marR="0" lvl="0" indent="0" algn="ctr" rtl="0">
              <a:lnSpc>
                <a:spcPct val="128571"/>
              </a:lnSpc>
              <a:spcBef>
                <a:spcPts val="4000"/>
              </a:spcBef>
              <a:spcAft>
                <a:spcPts val="0"/>
              </a:spcAft>
              <a:buNone/>
            </a:pPr>
            <a:r>
              <a:rPr lang="en-US" sz="3200" b="0" i="0" u="none" strike="noStrike" cap="none" dirty="0">
                <a:solidFill>
                  <a:schemeClr val="dk1"/>
                </a:solidFill>
                <a:latin typeface="+mn-lt"/>
                <a:ea typeface="Metal"/>
                <a:cs typeface="Metal"/>
                <a:sym typeface="Metal"/>
              </a:rPr>
              <a:t>​Ruby felt a cold shiver run down her circuit board. She looked at the photo again. In it, Ruby was looking straight at the camera, but Dolly was turned towards Ruby so that her single eye couldn’t be seen. From the photo, it looked like she had no eyes.</a:t>
            </a:r>
            <a:endParaRPr sz="3200" dirty="0">
              <a:latin typeface="+mn-lt"/>
            </a:endParaRPr>
          </a:p>
          <a:p>
            <a:pPr marL="0" marR="0" lvl="0" indent="0" algn="ctr" rtl="0">
              <a:lnSpc>
                <a:spcPct val="128571"/>
              </a:lnSpc>
              <a:spcBef>
                <a:spcPts val="4000"/>
              </a:spcBef>
              <a:spcAft>
                <a:spcPts val="0"/>
              </a:spcAft>
              <a:buNone/>
            </a:pPr>
            <a:r>
              <a:rPr lang="en-US" sz="3200" b="0" i="0" u="none" strike="noStrike" cap="none" dirty="0">
                <a:solidFill>
                  <a:schemeClr val="dk1"/>
                </a:solidFill>
                <a:latin typeface="+mn-lt"/>
                <a:ea typeface="Metal"/>
                <a:cs typeface="Metal"/>
                <a:sym typeface="Metal"/>
              </a:rPr>
              <a:t>​Who would leave such a nasty comment?</a:t>
            </a:r>
            <a:endParaRPr sz="3200" dirty="0">
              <a:latin typeface="+mn-lt"/>
            </a:endParaRPr>
          </a:p>
          <a:p>
            <a:pPr marL="0" marR="0" lvl="0" indent="0" algn="ctr" rtl="0">
              <a:lnSpc>
                <a:spcPct val="128571"/>
              </a:lnSpc>
              <a:spcBef>
                <a:spcPts val="4000"/>
              </a:spcBef>
              <a:spcAft>
                <a:spcPts val="0"/>
              </a:spcAft>
              <a:buNone/>
            </a:pPr>
            <a:r>
              <a:rPr lang="en-US" sz="3200" b="0" i="0" u="none" strike="noStrike" cap="none" dirty="0">
                <a:solidFill>
                  <a:schemeClr val="dk1"/>
                </a:solidFill>
                <a:latin typeface="+mn-lt"/>
                <a:ea typeface="Metal"/>
                <a:cs typeface="Metal"/>
                <a:sym typeface="Metal"/>
              </a:rPr>
              <a:t>​To make matters worse, other users were posting laughing emojis after the comment. How would Dolly feel if she saw this?</a:t>
            </a:r>
            <a:endParaRPr sz="3200" dirty="0">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5" descr="A picture containing toy&#10;&#10;Description automatically generated"/>
          <p:cNvPicPr preferRelativeResize="0"/>
          <p:nvPr/>
        </p:nvPicPr>
        <p:blipFill rotWithShape="1">
          <a:blip r:embed="rId3">
            <a:alphaModFix/>
          </a:blip>
          <a:srcRect/>
          <a:stretch/>
        </p:blipFill>
        <p:spPr>
          <a:xfrm>
            <a:off x="0" y="0"/>
            <a:ext cx="24384000" cy="13716000"/>
          </a:xfrm>
          <a:prstGeom prst="rect">
            <a:avLst/>
          </a:prstGeom>
          <a:noFill/>
          <a:ln>
            <a:noFill/>
          </a:ln>
        </p:spPr>
      </p:pic>
      <p:sp>
        <p:nvSpPr>
          <p:cNvPr id="110" name="Google Shape;110;p5"/>
          <p:cNvSpPr txBox="1"/>
          <p:nvPr/>
        </p:nvSpPr>
        <p:spPr>
          <a:xfrm>
            <a:off x="6825762" y="673102"/>
            <a:ext cx="8314266" cy="13461996"/>
          </a:xfrm>
          <a:prstGeom prst="rect">
            <a:avLst/>
          </a:prstGeom>
          <a:noFill/>
          <a:ln>
            <a:noFill/>
          </a:ln>
        </p:spPr>
        <p:txBody>
          <a:bodyPr spcFirstLastPara="1" wrap="square" lIns="0" tIns="0" rIns="0" bIns="0" anchor="t" anchorCtr="0">
            <a:noAutofit/>
          </a:bodyPr>
          <a:lstStyle/>
          <a:p>
            <a:pPr marL="0" marR="0" lvl="0" indent="0" algn="ctr" rtl="0">
              <a:lnSpc>
                <a:spcPct val="128571"/>
              </a:lnSpc>
              <a:spcBef>
                <a:spcPts val="0"/>
              </a:spcBef>
              <a:spcAft>
                <a:spcPts val="0"/>
              </a:spcAft>
              <a:buNone/>
            </a:pPr>
            <a:r>
              <a:rPr lang="en-US" sz="3200" b="0" i="0" u="none" strike="noStrike" cap="none" dirty="0">
                <a:solidFill>
                  <a:schemeClr val="dk1"/>
                </a:solidFill>
                <a:latin typeface="+mn-lt"/>
                <a:ea typeface="Metal"/>
                <a:cs typeface="Metal"/>
                <a:sym typeface="Metal"/>
              </a:rPr>
              <a:t>Ruby was worried, but didn’t know what to do, so she told her dad what had happened.</a:t>
            </a:r>
            <a:endParaRPr sz="3200" dirty="0">
              <a:latin typeface="+mn-lt"/>
            </a:endParaRPr>
          </a:p>
          <a:p>
            <a:pPr marL="0" marR="0" lvl="0" indent="0" algn="ctr" rtl="0">
              <a:lnSpc>
                <a:spcPct val="128571"/>
              </a:lnSpc>
              <a:spcBef>
                <a:spcPts val="4000"/>
              </a:spcBef>
              <a:spcAft>
                <a:spcPts val="0"/>
              </a:spcAft>
              <a:buNone/>
            </a:pPr>
            <a:r>
              <a:rPr lang="en-US" sz="3200" b="0" i="0" u="none" strike="noStrike" cap="none" dirty="0">
                <a:solidFill>
                  <a:schemeClr val="dk1"/>
                </a:solidFill>
                <a:latin typeface="+mn-lt"/>
                <a:ea typeface="Metal"/>
                <a:cs typeface="Metal"/>
                <a:sym typeface="Metal"/>
              </a:rPr>
              <a:t>​‘That’s cyberbullying,’ he said.</a:t>
            </a:r>
            <a:endParaRPr sz="3200" dirty="0">
              <a:latin typeface="+mn-lt"/>
            </a:endParaRPr>
          </a:p>
          <a:p>
            <a:pPr marL="0" marR="0" lvl="0" indent="0" algn="ctr" rtl="0">
              <a:lnSpc>
                <a:spcPct val="128571"/>
              </a:lnSpc>
              <a:spcBef>
                <a:spcPts val="4000"/>
              </a:spcBef>
              <a:spcAft>
                <a:spcPts val="0"/>
              </a:spcAft>
              <a:buNone/>
            </a:pPr>
            <a:r>
              <a:rPr lang="en-US" sz="3200" b="0" i="0" u="none" strike="noStrike" cap="none" dirty="0">
                <a:solidFill>
                  <a:schemeClr val="dk1"/>
                </a:solidFill>
                <a:latin typeface="+mn-lt"/>
                <a:ea typeface="Metal"/>
                <a:cs typeface="Metal"/>
                <a:sym typeface="Metal"/>
              </a:rPr>
              <a:t>​‘Cyberbullying?’ repeated Ruby. ‘What’s that?’</a:t>
            </a:r>
            <a:endParaRPr sz="3200" dirty="0">
              <a:latin typeface="+mn-lt"/>
            </a:endParaRPr>
          </a:p>
          <a:p>
            <a:pPr marL="0" marR="0" lvl="0" indent="0" algn="ctr" rtl="0">
              <a:lnSpc>
                <a:spcPct val="128571"/>
              </a:lnSpc>
              <a:spcBef>
                <a:spcPts val="4000"/>
              </a:spcBef>
              <a:spcAft>
                <a:spcPts val="0"/>
              </a:spcAft>
              <a:buNone/>
            </a:pPr>
            <a:r>
              <a:rPr lang="en-US" sz="3200" b="0" i="0" u="none" strike="noStrike" cap="none" dirty="0">
                <a:solidFill>
                  <a:schemeClr val="dk1"/>
                </a:solidFill>
                <a:latin typeface="+mn-lt"/>
                <a:ea typeface="Metal"/>
                <a:cs typeface="Metal"/>
                <a:sym typeface="Metal"/>
              </a:rPr>
              <a:t>​‘It’s when someone hurts or bullies someone online.’</a:t>
            </a:r>
            <a:endParaRPr sz="3200" dirty="0">
              <a:latin typeface="+mn-lt"/>
            </a:endParaRPr>
          </a:p>
          <a:p>
            <a:pPr marL="0" marR="0" lvl="0" indent="0" algn="ctr" rtl="0">
              <a:lnSpc>
                <a:spcPct val="128571"/>
              </a:lnSpc>
              <a:spcBef>
                <a:spcPts val="4000"/>
              </a:spcBef>
              <a:spcAft>
                <a:spcPts val="0"/>
              </a:spcAft>
              <a:buNone/>
            </a:pPr>
            <a:r>
              <a:rPr lang="en-US" sz="3200" b="0" i="0" u="none" strike="noStrike" cap="none" dirty="0">
                <a:solidFill>
                  <a:schemeClr val="dk1"/>
                </a:solidFill>
                <a:latin typeface="+mn-lt"/>
                <a:ea typeface="Metal"/>
                <a:cs typeface="Metal"/>
                <a:sym typeface="Metal"/>
              </a:rPr>
              <a:t>​‘What can we do about it, Dad?’</a:t>
            </a:r>
            <a:endParaRPr sz="3200" dirty="0">
              <a:latin typeface="+mn-lt"/>
            </a:endParaRPr>
          </a:p>
          <a:p>
            <a:pPr marL="0" marR="0" lvl="0" indent="0" algn="ctr" rtl="0">
              <a:lnSpc>
                <a:spcPct val="128571"/>
              </a:lnSpc>
              <a:spcBef>
                <a:spcPts val="4000"/>
              </a:spcBef>
              <a:spcAft>
                <a:spcPts val="0"/>
              </a:spcAft>
              <a:buNone/>
            </a:pPr>
            <a:r>
              <a:rPr lang="en-US" sz="3200" b="0" i="0" u="none" strike="noStrike" cap="none" dirty="0">
                <a:solidFill>
                  <a:schemeClr val="dk1"/>
                </a:solidFill>
                <a:latin typeface="+mn-lt"/>
                <a:ea typeface="Metal"/>
                <a:cs typeface="Metal"/>
                <a:sym typeface="Metal"/>
              </a:rPr>
              <a:t>‘Well, you’ve got two choices, Ruby. You can be a bystander or an upstander.’</a:t>
            </a:r>
            <a:endParaRPr sz="3200" dirty="0">
              <a:latin typeface="+mn-lt"/>
            </a:endParaRPr>
          </a:p>
        </p:txBody>
      </p:sp>
      <p:sp>
        <p:nvSpPr>
          <p:cNvPr id="111" name="Google Shape;111;p5"/>
          <p:cNvSpPr txBox="1"/>
          <p:nvPr/>
        </p:nvSpPr>
        <p:spPr>
          <a:xfrm>
            <a:off x="16359716" y="673102"/>
            <a:ext cx="6646334" cy="13461996"/>
          </a:xfrm>
          <a:prstGeom prst="rect">
            <a:avLst/>
          </a:prstGeom>
          <a:noFill/>
          <a:ln>
            <a:noFill/>
          </a:ln>
        </p:spPr>
        <p:txBody>
          <a:bodyPr spcFirstLastPara="1" wrap="square" lIns="0" tIns="0" rIns="0" bIns="0" anchor="t" anchorCtr="0">
            <a:noAutofit/>
          </a:bodyPr>
          <a:lstStyle/>
          <a:p>
            <a:pPr marL="0" marR="0" lvl="0" indent="0" algn="ctr" rtl="0">
              <a:lnSpc>
                <a:spcPct val="128571"/>
              </a:lnSpc>
              <a:spcBef>
                <a:spcPts val="0"/>
              </a:spcBef>
              <a:spcAft>
                <a:spcPts val="0"/>
              </a:spcAft>
              <a:buNone/>
            </a:pPr>
            <a:r>
              <a:rPr lang="en-US" sz="3500" b="0" i="0" u="none" strike="noStrike" cap="none" dirty="0">
                <a:solidFill>
                  <a:schemeClr val="dk1"/>
                </a:solidFill>
                <a:latin typeface="Metal"/>
                <a:ea typeface="Metal"/>
                <a:cs typeface="Metal"/>
                <a:sym typeface="Metal"/>
              </a:rPr>
              <a:t>​</a:t>
            </a:r>
            <a:r>
              <a:rPr lang="en-US" sz="3200" b="0" i="0" u="none" strike="noStrike" cap="none" dirty="0">
                <a:solidFill>
                  <a:schemeClr val="dk1"/>
                </a:solidFill>
                <a:latin typeface="+mn-lt"/>
                <a:ea typeface="Metal"/>
                <a:cs typeface="Metal"/>
                <a:sym typeface="Metal"/>
              </a:rPr>
              <a:t>Ruby frowned. ‘I don’t know what either of these words mean.’</a:t>
            </a:r>
            <a:endParaRPr sz="3200" dirty="0">
              <a:latin typeface="+mn-lt"/>
            </a:endParaRPr>
          </a:p>
          <a:p>
            <a:pPr marL="0" marR="0" lvl="0" indent="0" algn="ctr" rtl="0">
              <a:lnSpc>
                <a:spcPct val="128571"/>
              </a:lnSpc>
              <a:spcBef>
                <a:spcPts val="4000"/>
              </a:spcBef>
              <a:spcAft>
                <a:spcPts val="0"/>
              </a:spcAft>
              <a:buNone/>
            </a:pPr>
            <a:r>
              <a:rPr lang="en-US" sz="3200" b="0" i="0" u="none" strike="noStrike" cap="none" dirty="0">
                <a:solidFill>
                  <a:schemeClr val="dk1"/>
                </a:solidFill>
                <a:latin typeface="+mn-lt"/>
                <a:ea typeface="Metal"/>
                <a:cs typeface="Metal"/>
                <a:sym typeface="Metal"/>
              </a:rPr>
              <a:t>​Ruby’s dad explained. ‘A bystander is someone who sees that something is wrong, but simply “stands by” and doesn’t do anything to help the person being bullied. An upstander is somebody, who not only sees that something is wrong, but stands up for the person being bullied, and takes action to make it right.’</a:t>
            </a:r>
            <a:endParaRPr sz="3200" dirty="0">
              <a:latin typeface="+mn-lt"/>
            </a:endParaRPr>
          </a:p>
          <a:p>
            <a:pPr marL="0" marR="0" lvl="0" indent="0" algn="ctr" rtl="0">
              <a:lnSpc>
                <a:spcPct val="128571"/>
              </a:lnSpc>
              <a:spcBef>
                <a:spcPts val="4000"/>
              </a:spcBef>
              <a:spcAft>
                <a:spcPts val="0"/>
              </a:spcAft>
              <a:buNone/>
            </a:pPr>
            <a:r>
              <a:rPr lang="en-US" sz="3200" b="0" i="0" u="none" strike="noStrike" cap="none" dirty="0">
                <a:solidFill>
                  <a:schemeClr val="dk1"/>
                </a:solidFill>
                <a:latin typeface="+mn-lt"/>
                <a:ea typeface="Metal"/>
                <a:cs typeface="Metal"/>
                <a:sym typeface="Metal"/>
              </a:rPr>
              <a:t>​‘I definitely want to be an upstander,’ said Ruby, ‘but what can I do?’</a:t>
            </a:r>
            <a:endParaRPr sz="3200" dirty="0">
              <a:latin typeface="+mn-lt"/>
            </a:endParaRPr>
          </a:p>
          <a:p>
            <a:pPr marL="0" marR="0" lvl="0" indent="0" algn="ctr" rtl="0">
              <a:lnSpc>
                <a:spcPct val="128571"/>
              </a:lnSpc>
              <a:spcBef>
                <a:spcPts val="4000"/>
              </a:spcBef>
              <a:spcAft>
                <a:spcPts val="0"/>
              </a:spcAft>
              <a:buNone/>
            </a:pPr>
            <a:r>
              <a:rPr lang="en-US" sz="3200" b="0" i="0" u="none" strike="noStrike" cap="none" dirty="0">
                <a:solidFill>
                  <a:schemeClr val="dk1"/>
                </a:solidFill>
                <a:latin typeface="+mn-lt"/>
                <a:ea typeface="Metal"/>
                <a:cs typeface="Metal"/>
                <a:sym typeface="Metal"/>
              </a:rPr>
              <a:t>​‘You’ve already taken a step in the right direction by telling me,’ said her dad, ‘but you could also ask the cyberbully to </a:t>
            </a:r>
            <a:r>
              <a:rPr lang="en-US" sz="3200" b="0" i="0" u="none" strike="noStrike" cap="none" dirty="0" err="1">
                <a:solidFill>
                  <a:schemeClr val="dk1"/>
                </a:solidFill>
                <a:latin typeface="+mn-lt"/>
                <a:ea typeface="Metal"/>
                <a:cs typeface="Metal"/>
                <a:sym typeface="Metal"/>
              </a:rPr>
              <a:t>apologise</a:t>
            </a:r>
            <a:r>
              <a:rPr lang="en-US" sz="3200" b="0" i="0" u="none" strike="noStrike" cap="none" dirty="0">
                <a:solidFill>
                  <a:schemeClr val="dk1"/>
                </a:solidFill>
                <a:latin typeface="+mn-lt"/>
                <a:ea typeface="Metal"/>
                <a:cs typeface="Metal"/>
                <a:sym typeface="Metal"/>
              </a:rPr>
              <a:t>.’</a:t>
            </a:r>
            <a:endParaRPr sz="3200" dirty="0">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6" descr="Graphical user interface, application&#10;&#10;Description automatically generated"/>
          <p:cNvPicPr preferRelativeResize="0"/>
          <p:nvPr/>
        </p:nvPicPr>
        <p:blipFill rotWithShape="1">
          <a:blip r:embed="rId3">
            <a:alphaModFix/>
          </a:blip>
          <a:srcRect/>
          <a:stretch/>
        </p:blipFill>
        <p:spPr>
          <a:xfrm>
            <a:off x="0" y="0"/>
            <a:ext cx="24384000" cy="13716000"/>
          </a:xfrm>
          <a:prstGeom prst="rect">
            <a:avLst/>
          </a:prstGeom>
          <a:noFill/>
          <a:ln>
            <a:noFill/>
          </a:ln>
        </p:spPr>
      </p:pic>
      <p:sp>
        <p:nvSpPr>
          <p:cNvPr id="117" name="Google Shape;117;p6"/>
          <p:cNvSpPr txBox="1"/>
          <p:nvPr/>
        </p:nvSpPr>
        <p:spPr>
          <a:xfrm>
            <a:off x="1270000" y="1092199"/>
            <a:ext cx="6646200" cy="13461900"/>
          </a:xfrm>
          <a:prstGeom prst="rect">
            <a:avLst/>
          </a:prstGeom>
          <a:noFill/>
          <a:ln>
            <a:noFill/>
          </a:ln>
        </p:spPr>
        <p:txBody>
          <a:bodyPr spcFirstLastPara="1" wrap="square" lIns="0" tIns="0" rIns="0" bIns="0" anchor="t" anchorCtr="0">
            <a:noAutofit/>
          </a:bodyPr>
          <a:lstStyle/>
          <a:p>
            <a:pPr marL="0" marR="0" lvl="0" indent="0" algn="ctr" rtl="0">
              <a:lnSpc>
                <a:spcPct val="128571"/>
              </a:lnSpc>
              <a:spcBef>
                <a:spcPts val="0"/>
              </a:spcBef>
              <a:spcAft>
                <a:spcPts val="0"/>
              </a:spcAft>
              <a:buNone/>
            </a:pPr>
            <a:r>
              <a:rPr lang="en-US" sz="3200" b="0" i="0" u="none" strike="noStrike" cap="none" dirty="0">
                <a:solidFill>
                  <a:schemeClr val="dk1"/>
                </a:solidFill>
                <a:latin typeface="+mn-lt"/>
                <a:ea typeface="Metal"/>
                <a:cs typeface="Metal"/>
                <a:sym typeface="Metal"/>
              </a:rPr>
              <a:t>Ruby nodded, and her dad watched as she typed the following message to the person who sent the message. ‘This is a nasty comment and I think you should </a:t>
            </a:r>
            <a:r>
              <a:rPr lang="en-US" sz="3200" b="0" i="0" u="none" strike="noStrike" cap="none" dirty="0" err="1">
                <a:solidFill>
                  <a:schemeClr val="dk1"/>
                </a:solidFill>
                <a:latin typeface="+mn-lt"/>
                <a:ea typeface="Metal"/>
                <a:cs typeface="Metal"/>
                <a:sym typeface="Metal"/>
              </a:rPr>
              <a:t>apologise</a:t>
            </a:r>
            <a:r>
              <a:rPr lang="en-US" sz="3200" b="0" i="0" u="none" strike="noStrike" cap="none" dirty="0">
                <a:solidFill>
                  <a:schemeClr val="dk1"/>
                </a:solidFill>
                <a:latin typeface="+mn-lt"/>
                <a:ea typeface="Metal"/>
                <a:cs typeface="Metal"/>
                <a:sym typeface="Metal"/>
              </a:rPr>
              <a:t>.’</a:t>
            </a:r>
            <a:endParaRPr sz="3200" dirty="0">
              <a:latin typeface="+mn-lt"/>
            </a:endParaRPr>
          </a:p>
          <a:p>
            <a:pPr marL="0" marR="0" lvl="0" indent="0" algn="ctr" rtl="0">
              <a:lnSpc>
                <a:spcPct val="128571"/>
              </a:lnSpc>
              <a:spcBef>
                <a:spcPts val="4000"/>
              </a:spcBef>
              <a:spcAft>
                <a:spcPts val="0"/>
              </a:spcAft>
              <a:buNone/>
            </a:pPr>
            <a:r>
              <a:rPr lang="en-US" sz="3200" b="0" i="0" u="none" strike="noStrike" cap="none" dirty="0">
                <a:solidFill>
                  <a:schemeClr val="dk1"/>
                </a:solidFill>
                <a:latin typeface="+mn-lt"/>
                <a:ea typeface="Metal"/>
                <a:cs typeface="Metal"/>
                <a:sym typeface="Metal"/>
              </a:rPr>
              <a:t>​She received a reply immediately – ‘Buzz off, loser!’</a:t>
            </a:r>
            <a:endParaRPr sz="3200" dirty="0">
              <a:latin typeface="+mn-lt"/>
            </a:endParaRPr>
          </a:p>
        </p:txBody>
      </p:sp>
      <p:sp>
        <p:nvSpPr>
          <p:cNvPr id="118" name="Google Shape;118;p6"/>
          <p:cNvSpPr txBox="1"/>
          <p:nvPr/>
        </p:nvSpPr>
        <p:spPr>
          <a:xfrm>
            <a:off x="16467666" y="1174752"/>
            <a:ext cx="6646200" cy="13461900"/>
          </a:xfrm>
          <a:prstGeom prst="rect">
            <a:avLst/>
          </a:prstGeom>
          <a:noFill/>
          <a:ln>
            <a:noFill/>
          </a:ln>
        </p:spPr>
        <p:txBody>
          <a:bodyPr spcFirstLastPara="1" wrap="square" lIns="0" tIns="0" rIns="0" bIns="0" anchor="t" anchorCtr="0">
            <a:noAutofit/>
          </a:bodyPr>
          <a:lstStyle/>
          <a:p>
            <a:pPr marL="0" marR="0" lvl="0" indent="0" algn="ctr" rtl="0">
              <a:lnSpc>
                <a:spcPct val="128571"/>
              </a:lnSpc>
              <a:spcBef>
                <a:spcPts val="0"/>
              </a:spcBef>
              <a:spcAft>
                <a:spcPts val="0"/>
              </a:spcAft>
              <a:buNone/>
            </a:pPr>
            <a:r>
              <a:rPr lang="en-US" sz="3200" b="0" i="0" u="none" strike="noStrike" cap="none" dirty="0">
                <a:solidFill>
                  <a:schemeClr val="dk1"/>
                </a:solidFill>
                <a:latin typeface="+mn-lt"/>
                <a:ea typeface="Metal"/>
                <a:cs typeface="Metal"/>
                <a:sym typeface="Metal"/>
              </a:rPr>
              <a:t>‘‘That person isn’t going to listen to me,’ said Ruby. ‘Is there something else we can do?’</a:t>
            </a:r>
            <a:endParaRPr sz="3200" dirty="0">
              <a:latin typeface="+mn-lt"/>
            </a:endParaRPr>
          </a:p>
          <a:p>
            <a:pPr marL="0" marR="0" lvl="0" indent="0" algn="ctr" rtl="0">
              <a:lnSpc>
                <a:spcPct val="128571"/>
              </a:lnSpc>
              <a:spcBef>
                <a:spcPts val="4000"/>
              </a:spcBef>
              <a:spcAft>
                <a:spcPts val="0"/>
              </a:spcAft>
              <a:buNone/>
            </a:pPr>
            <a:r>
              <a:rPr lang="en-US" sz="3200" b="0" i="0" u="none" strike="noStrike" cap="none" dirty="0">
                <a:solidFill>
                  <a:schemeClr val="dk1"/>
                </a:solidFill>
                <a:latin typeface="+mn-lt"/>
                <a:ea typeface="Metal"/>
                <a:cs typeface="Metal"/>
                <a:sym typeface="Metal"/>
              </a:rPr>
              <a:t>We can report the bully to the company that owns the website and block them from seeing or commenting on your posts.’ Ruby’s dad showed her how to do it.</a:t>
            </a:r>
            <a:endParaRPr sz="3200" dirty="0">
              <a:latin typeface="+mn-lt"/>
            </a:endParaRPr>
          </a:p>
          <a:p>
            <a:pPr marL="0" marR="0" lvl="0" indent="0" algn="ctr" rtl="0">
              <a:lnSpc>
                <a:spcPct val="128571"/>
              </a:lnSpc>
              <a:spcBef>
                <a:spcPts val="4000"/>
              </a:spcBef>
              <a:spcAft>
                <a:spcPts val="0"/>
              </a:spcAft>
              <a:buNone/>
            </a:pPr>
            <a:r>
              <a:rPr lang="en-US" sz="3200" b="0" i="0" u="none" strike="noStrike" cap="none" dirty="0">
                <a:solidFill>
                  <a:schemeClr val="dk1"/>
                </a:solidFill>
                <a:latin typeface="+mn-lt"/>
                <a:ea typeface="Metal"/>
                <a:cs typeface="Metal"/>
                <a:sym typeface="Metal"/>
              </a:rPr>
              <a:t>​‘I’d hate for Dolly to see all of this,’ said Ruby, nodding at the screen.</a:t>
            </a:r>
            <a:endParaRPr sz="3200" dirty="0">
              <a:latin typeface="+mn-lt"/>
            </a:endParaRPr>
          </a:p>
          <a:p>
            <a:pPr marL="0" marR="0" lvl="0" indent="0" algn="ctr" rtl="0">
              <a:lnSpc>
                <a:spcPct val="128571"/>
              </a:lnSpc>
              <a:spcBef>
                <a:spcPts val="4000"/>
              </a:spcBef>
              <a:spcAft>
                <a:spcPts val="0"/>
              </a:spcAft>
              <a:buNone/>
            </a:pPr>
            <a:r>
              <a:rPr lang="en-US" sz="3200" b="0" i="0" u="none" strike="noStrike" cap="none" dirty="0">
                <a:solidFill>
                  <a:schemeClr val="dk1"/>
                </a:solidFill>
                <a:latin typeface="+mn-lt"/>
                <a:ea typeface="Metal"/>
                <a:cs typeface="Metal"/>
                <a:sym typeface="Metal"/>
              </a:rPr>
              <a:t>​‘You could delete the photo.’</a:t>
            </a:r>
            <a:endParaRPr sz="3200" dirty="0">
              <a:latin typeface="+mn-lt"/>
            </a:endParaRPr>
          </a:p>
          <a:p>
            <a:pPr marL="0" marR="0" lvl="0" indent="0" algn="ctr" rtl="0">
              <a:lnSpc>
                <a:spcPct val="128571"/>
              </a:lnSpc>
              <a:spcBef>
                <a:spcPts val="4000"/>
              </a:spcBef>
              <a:spcAft>
                <a:spcPts val="0"/>
              </a:spcAft>
              <a:buNone/>
            </a:pPr>
            <a:r>
              <a:rPr lang="en-US" sz="3200" b="0" i="0" u="none" strike="noStrike" cap="none" dirty="0">
                <a:solidFill>
                  <a:schemeClr val="dk1"/>
                </a:solidFill>
                <a:latin typeface="+mn-lt"/>
                <a:ea typeface="Metal"/>
                <a:cs typeface="Metal"/>
                <a:sym typeface="Metal"/>
              </a:rPr>
              <a:t>​‘Good idea, Dad.’ When she hit the delete button, the photo disappeared, as well as all the nasty comments.</a:t>
            </a:r>
            <a:endParaRPr sz="3200" dirty="0">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7" descr="Graphical user interface, application&#10;&#10;Description automatically generated"/>
          <p:cNvPicPr preferRelativeResize="0"/>
          <p:nvPr/>
        </p:nvPicPr>
        <p:blipFill rotWithShape="1">
          <a:blip r:embed="rId3">
            <a:alphaModFix/>
          </a:blip>
          <a:srcRect/>
          <a:stretch/>
        </p:blipFill>
        <p:spPr>
          <a:xfrm>
            <a:off x="0" y="0"/>
            <a:ext cx="24384000" cy="13716000"/>
          </a:xfrm>
          <a:prstGeom prst="rect">
            <a:avLst/>
          </a:prstGeom>
          <a:noFill/>
          <a:ln>
            <a:noFill/>
          </a:ln>
        </p:spPr>
      </p:pic>
      <p:sp>
        <p:nvSpPr>
          <p:cNvPr id="124" name="Google Shape;124;p7"/>
          <p:cNvSpPr txBox="1"/>
          <p:nvPr/>
        </p:nvSpPr>
        <p:spPr>
          <a:xfrm>
            <a:off x="15550335" y="1216760"/>
            <a:ext cx="7598833" cy="10540995"/>
          </a:xfrm>
          <a:prstGeom prst="rect">
            <a:avLst/>
          </a:prstGeom>
          <a:noFill/>
          <a:ln>
            <a:noFill/>
          </a:ln>
        </p:spPr>
        <p:txBody>
          <a:bodyPr spcFirstLastPara="1" wrap="square" lIns="0" tIns="0" rIns="0" bIns="0" anchor="t" anchorCtr="0">
            <a:noAutofit/>
          </a:bodyPr>
          <a:lstStyle/>
          <a:p>
            <a:pPr marL="0" marR="0" lvl="0" indent="0" algn="ctr" rtl="0">
              <a:lnSpc>
                <a:spcPct val="128571"/>
              </a:lnSpc>
              <a:spcBef>
                <a:spcPts val="0"/>
              </a:spcBef>
              <a:spcAft>
                <a:spcPts val="0"/>
              </a:spcAft>
              <a:buNone/>
            </a:pPr>
            <a:r>
              <a:rPr lang="en-US" sz="3200" b="0" i="0" u="none" strike="noStrike" cap="none" dirty="0">
                <a:solidFill>
                  <a:schemeClr val="dk1"/>
                </a:solidFill>
                <a:latin typeface="+mn-lt"/>
                <a:ea typeface="Metal"/>
                <a:cs typeface="Metal"/>
                <a:sym typeface="Metal"/>
              </a:rPr>
              <a:t>‘What are you guys doing?’ said a voice behind them.</a:t>
            </a:r>
            <a:endParaRPr sz="3200" dirty="0">
              <a:latin typeface="+mn-lt"/>
            </a:endParaRPr>
          </a:p>
          <a:p>
            <a:pPr marL="0" marR="0" lvl="0" indent="0" algn="ctr" rtl="0">
              <a:lnSpc>
                <a:spcPct val="128571"/>
              </a:lnSpc>
              <a:spcBef>
                <a:spcPts val="4000"/>
              </a:spcBef>
              <a:spcAft>
                <a:spcPts val="0"/>
              </a:spcAft>
              <a:buNone/>
            </a:pPr>
            <a:r>
              <a:rPr lang="en-US" sz="3200" b="0" i="0" u="none" strike="noStrike" cap="none" dirty="0">
                <a:solidFill>
                  <a:schemeClr val="dk1"/>
                </a:solidFill>
                <a:latin typeface="+mn-lt"/>
                <a:ea typeface="Metal"/>
                <a:cs typeface="Metal"/>
                <a:sym typeface="Metal"/>
              </a:rPr>
              <a:t>Ruby and her dad turned around to see Dolly smiling at them.</a:t>
            </a:r>
            <a:endParaRPr sz="3200" dirty="0">
              <a:latin typeface="+mn-lt"/>
            </a:endParaRPr>
          </a:p>
          <a:p>
            <a:pPr marL="0" marR="0" lvl="0" indent="0" algn="ctr" rtl="0">
              <a:lnSpc>
                <a:spcPct val="128571"/>
              </a:lnSpc>
              <a:spcBef>
                <a:spcPts val="4000"/>
              </a:spcBef>
              <a:spcAft>
                <a:spcPts val="0"/>
              </a:spcAft>
              <a:buNone/>
            </a:pPr>
            <a:r>
              <a:rPr lang="en-US" sz="3200" b="0" i="0" u="none" strike="noStrike" cap="none" dirty="0">
                <a:solidFill>
                  <a:schemeClr val="dk1"/>
                </a:solidFill>
                <a:latin typeface="+mn-lt"/>
                <a:ea typeface="Metal"/>
                <a:cs typeface="Metal"/>
                <a:sym typeface="Metal"/>
              </a:rPr>
              <a:t>‘I was just asking Dad if he’d take a photo of me and my best friend, Dolly,’ said Ruby.</a:t>
            </a:r>
            <a:endParaRPr sz="3200" dirty="0">
              <a:latin typeface="+mn-lt"/>
            </a:endParaRPr>
          </a:p>
          <a:p>
            <a:pPr marL="0" marR="0" lvl="0" indent="0" algn="ctr" rtl="0">
              <a:lnSpc>
                <a:spcPct val="128571"/>
              </a:lnSpc>
              <a:spcBef>
                <a:spcPts val="4000"/>
              </a:spcBef>
              <a:spcAft>
                <a:spcPts val="0"/>
              </a:spcAft>
              <a:buNone/>
            </a:pPr>
            <a:r>
              <a:rPr lang="en-US" sz="3200" b="0" i="0" u="none" strike="noStrike" cap="none" dirty="0">
                <a:solidFill>
                  <a:schemeClr val="dk1"/>
                </a:solidFill>
                <a:latin typeface="+mn-lt"/>
                <a:ea typeface="Metal"/>
                <a:cs typeface="Metal"/>
                <a:sym typeface="Metal"/>
              </a:rPr>
              <a:t>‘Cool,’ said Dolly, putting her arm around Ruby while Ruby’s dad took a photo.</a:t>
            </a:r>
            <a:endParaRPr sz="3200" dirty="0">
              <a:latin typeface="+mn-lt"/>
            </a:endParaRPr>
          </a:p>
          <a:p>
            <a:pPr marL="0" marR="0" lvl="0" indent="0" algn="ctr" rtl="0">
              <a:lnSpc>
                <a:spcPct val="128571"/>
              </a:lnSpc>
              <a:spcBef>
                <a:spcPts val="4000"/>
              </a:spcBef>
              <a:spcAft>
                <a:spcPts val="0"/>
              </a:spcAft>
              <a:buNone/>
            </a:pPr>
            <a:r>
              <a:rPr lang="en-US" sz="3200" b="0" i="0" u="none" strike="noStrike" cap="none" dirty="0">
                <a:solidFill>
                  <a:schemeClr val="dk1"/>
                </a:solidFill>
                <a:latin typeface="+mn-lt"/>
                <a:ea typeface="Metal"/>
                <a:cs typeface="Metal"/>
                <a:sym typeface="Metal"/>
              </a:rPr>
              <a:t>‘It looks fab,’ said Ruby, looking at the picture of herself and Dolly laughing. ‘Will we share it online, so that all our friends can see it?’</a:t>
            </a:r>
            <a:endParaRPr sz="3200" dirty="0">
              <a:latin typeface="+mn-lt"/>
            </a:endParaRPr>
          </a:p>
          <a:p>
            <a:pPr marL="0" marR="0" lvl="0" indent="0" algn="ctr" rtl="0">
              <a:lnSpc>
                <a:spcPct val="128571"/>
              </a:lnSpc>
              <a:spcBef>
                <a:spcPts val="4000"/>
              </a:spcBef>
              <a:spcAft>
                <a:spcPts val="0"/>
              </a:spcAft>
              <a:buNone/>
            </a:pPr>
            <a:r>
              <a:rPr lang="en-US" sz="3200" b="0" i="0" u="none" strike="noStrike" cap="none" dirty="0">
                <a:solidFill>
                  <a:schemeClr val="dk1"/>
                </a:solidFill>
                <a:latin typeface="+mn-lt"/>
                <a:ea typeface="Metal"/>
                <a:cs typeface="Metal"/>
                <a:sym typeface="Metal"/>
              </a:rPr>
              <a:t>‘Great idea,’ said Dolly. ‘I know the toys will love it.’ </a:t>
            </a:r>
            <a:endParaRPr sz="3200" dirty="0">
              <a:latin typeface="+mn-lt"/>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704</Words>
  <Application>Microsoft Office PowerPoint</Application>
  <PresentationFormat>Custom</PresentationFormat>
  <Paragraphs>31</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Metal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catriona mulcahy</dc:creator>
  <cp:lastModifiedBy>catriona</cp:lastModifiedBy>
  <cp:revision>2</cp:revision>
  <dcterms:modified xsi:type="dcterms:W3CDTF">2021-10-26T14:01:07Z</dcterms:modified>
</cp:coreProperties>
</file>